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0"/>
  </p:normalViewPr>
  <p:slideViewPr>
    <p:cSldViewPr>
      <p:cViewPr>
        <p:scale>
          <a:sx n="80" d="100"/>
          <a:sy n="80" d="100"/>
        </p:scale>
        <p:origin x="-1872"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2612A-3F1A-421A-9620-8BF24399DF6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it-IT"/>
        </a:p>
      </dgm:t>
    </dgm:pt>
    <dgm:pt modelId="{4F7181F8-F1A0-432B-A582-3D049F7DB807}">
      <dgm:prSet/>
      <dgm:spPr/>
      <dgm:t>
        <a:bodyPr/>
        <a:lstStyle/>
        <a:p>
          <a:pPr rtl="0"/>
          <a:r>
            <a:rPr lang="it-IT" dirty="0" smtClean="0"/>
            <a:t>Oltre lavare con acqua, riduzionismo sacrale </a:t>
          </a:r>
        </a:p>
        <a:p>
          <a:pPr rtl="0"/>
          <a:r>
            <a:rPr lang="it-IT" dirty="0" smtClean="0"/>
            <a:t>Comprendere Storia della Salvezza:</a:t>
          </a:r>
          <a:endParaRPr lang="it-IT" dirty="0"/>
        </a:p>
      </dgm:t>
    </dgm:pt>
    <dgm:pt modelId="{1E673F56-DCA0-4A60-B6CF-FA1DFD15CE3C}" type="parTrans" cxnId="{CB9F09B3-1ECD-4444-9C28-086015B62FD6}">
      <dgm:prSet/>
      <dgm:spPr/>
      <dgm:t>
        <a:bodyPr/>
        <a:lstStyle/>
        <a:p>
          <a:endParaRPr lang="it-IT"/>
        </a:p>
      </dgm:t>
    </dgm:pt>
    <dgm:pt modelId="{3B7F9B2B-89EE-4442-8455-8F7108F25EA3}" type="sibTrans" cxnId="{CB9F09B3-1ECD-4444-9C28-086015B62FD6}">
      <dgm:prSet/>
      <dgm:spPr/>
      <dgm:t>
        <a:bodyPr/>
        <a:lstStyle/>
        <a:p>
          <a:endParaRPr lang="it-IT"/>
        </a:p>
      </dgm:t>
    </dgm:pt>
    <dgm:pt modelId="{FE757E0D-CF1A-477E-80F3-8F787CFD300A}" type="pres">
      <dgm:prSet presAssocID="{3272612A-3F1A-421A-9620-8BF24399DF6F}" presName="Name0" presStyleCnt="0">
        <dgm:presLayoutVars>
          <dgm:chPref val="3"/>
          <dgm:dir/>
          <dgm:animLvl val="lvl"/>
          <dgm:resizeHandles/>
        </dgm:presLayoutVars>
      </dgm:prSet>
      <dgm:spPr/>
      <dgm:t>
        <a:bodyPr/>
        <a:lstStyle/>
        <a:p>
          <a:endParaRPr lang="it-IT"/>
        </a:p>
      </dgm:t>
    </dgm:pt>
    <dgm:pt modelId="{AB5ACB1C-3A80-4E26-89E2-10FB9D22FD74}" type="pres">
      <dgm:prSet presAssocID="{4F7181F8-F1A0-432B-A582-3D049F7DB807}" presName="horFlow" presStyleCnt="0"/>
      <dgm:spPr/>
    </dgm:pt>
    <dgm:pt modelId="{21819689-58D4-4D7C-A11D-C7D8A427E3ED}" type="pres">
      <dgm:prSet presAssocID="{4F7181F8-F1A0-432B-A582-3D049F7DB807}" presName="bigChev" presStyleLbl="node1" presStyleIdx="0" presStyleCnt="1"/>
      <dgm:spPr/>
      <dgm:t>
        <a:bodyPr/>
        <a:lstStyle/>
        <a:p>
          <a:endParaRPr lang="it-IT"/>
        </a:p>
      </dgm:t>
    </dgm:pt>
  </dgm:ptLst>
  <dgm:cxnLst>
    <dgm:cxn modelId="{CB9F09B3-1ECD-4444-9C28-086015B62FD6}" srcId="{3272612A-3F1A-421A-9620-8BF24399DF6F}" destId="{4F7181F8-F1A0-432B-A582-3D049F7DB807}" srcOrd="0" destOrd="0" parTransId="{1E673F56-DCA0-4A60-B6CF-FA1DFD15CE3C}" sibTransId="{3B7F9B2B-89EE-4442-8455-8F7108F25EA3}"/>
    <dgm:cxn modelId="{6C0ACCAC-F05F-4055-BD92-AAEDE9140625}" type="presOf" srcId="{3272612A-3F1A-421A-9620-8BF24399DF6F}" destId="{FE757E0D-CF1A-477E-80F3-8F787CFD300A}" srcOrd="0" destOrd="0" presId="urn:microsoft.com/office/officeart/2005/8/layout/lProcess3"/>
    <dgm:cxn modelId="{580643EE-45FC-48D6-8C9E-BB141A015497}" type="presOf" srcId="{4F7181F8-F1A0-432B-A582-3D049F7DB807}" destId="{21819689-58D4-4D7C-A11D-C7D8A427E3ED}" srcOrd="0" destOrd="0" presId="urn:microsoft.com/office/officeart/2005/8/layout/lProcess3"/>
    <dgm:cxn modelId="{4D5CEBAD-B68B-4F65-AC98-0F2717BEB6A4}" type="presParOf" srcId="{FE757E0D-CF1A-477E-80F3-8F787CFD300A}" destId="{AB5ACB1C-3A80-4E26-89E2-10FB9D22FD74}" srcOrd="0" destOrd="0" presId="urn:microsoft.com/office/officeart/2005/8/layout/lProcess3"/>
    <dgm:cxn modelId="{46122F1D-31DC-4839-9309-D48AA04A44F0}" type="presParOf" srcId="{AB5ACB1C-3A80-4E26-89E2-10FB9D22FD74}" destId="{21819689-58D4-4D7C-A11D-C7D8A427E3ED}"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5199B-AB51-47D8-8C37-344481C2155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06C224F9-6491-447E-8CC3-89878C50D9F5}">
      <dgm:prSet/>
      <dgm:spPr/>
      <dgm:t>
        <a:bodyPr/>
        <a:lstStyle/>
        <a:p>
          <a:pPr rtl="0"/>
          <a:r>
            <a:rPr lang="it-IT" dirty="0" smtClean="0"/>
            <a:t>Lo Spirito di Dio aleggiava sulle acque </a:t>
          </a:r>
          <a:r>
            <a:rPr lang="it-IT" dirty="0" err="1" smtClean="0"/>
            <a:t>cf</a:t>
          </a:r>
          <a:r>
            <a:rPr lang="it-IT" dirty="0" smtClean="0"/>
            <a:t>. </a:t>
          </a:r>
          <a:r>
            <a:rPr lang="it-IT" dirty="0" err="1" smtClean="0"/>
            <a:t>Gen</a:t>
          </a:r>
          <a:r>
            <a:rPr lang="it-IT" dirty="0" smtClean="0"/>
            <a:t> 1,2</a:t>
          </a:r>
          <a:endParaRPr lang="it-IT" dirty="0"/>
        </a:p>
      </dgm:t>
    </dgm:pt>
    <dgm:pt modelId="{B0682B34-F94A-438D-9B0D-E0BE7FB74870}" type="parTrans" cxnId="{3E178D3F-8F06-4056-992A-D638E7AD6EE7}">
      <dgm:prSet/>
      <dgm:spPr/>
      <dgm:t>
        <a:bodyPr/>
        <a:lstStyle/>
        <a:p>
          <a:endParaRPr lang="it-IT"/>
        </a:p>
      </dgm:t>
    </dgm:pt>
    <dgm:pt modelId="{834F2186-83D6-4313-9D7E-9D5EBF2572CB}" type="sibTrans" cxnId="{3E178D3F-8F06-4056-992A-D638E7AD6EE7}">
      <dgm:prSet/>
      <dgm:spPr/>
      <dgm:t>
        <a:bodyPr/>
        <a:lstStyle/>
        <a:p>
          <a:endParaRPr lang="it-IT"/>
        </a:p>
      </dgm:t>
    </dgm:pt>
    <dgm:pt modelId="{B930E2A8-DED6-4537-A681-F660DD7F8E92}">
      <dgm:prSet/>
      <dgm:spPr/>
      <dgm:t>
        <a:bodyPr/>
        <a:lstStyle/>
        <a:p>
          <a:pPr rtl="0"/>
          <a:r>
            <a:rPr lang="it-IT" dirty="0" smtClean="0"/>
            <a:t>Dalle acque del diluvio esce umanità nuova    </a:t>
          </a:r>
          <a:r>
            <a:rPr lang="it-IT" dirty="0" err="1" smtClean="0"/>
            <a:t>cf</a:t>
          </a:r>
          <a:r>
            <a:rPr lang="it-IT" dirty="0" smtClean="0"/>
            <a:t>. </a:t>
          </a:r>
          <a:r>
            <a:rPr lang="it-IT" dirty="0" err="1" smtClean="0"/>
            <a:t>Gen</a:t>
          </a:r>
          <a:r>
            <a:rPr lang="it-IT" dirty="0" smtClean="0"/>
            <a:t> 6,5-9,17</a:t>
          </a:r>
          <a:endParaRPr lang="it-IT" dirty="0"/>
        </a:p>
      </dgm:t>
    </dgm:pt>
    <dgm:pt modelId="{EB1DADC7-721A-4750-92DD-5569EA6A95AE}" type="parTrans" cxnId="{F4939FAE-2B9A-42F7-B748-FABDECA7EE38}">
      <dgm:prSet/>
      <dgm:spPr/>
      <dgm:t>
        <a:bodyPr/>
        <a:lstStyle/>
        <a:p>
          <a:endParaRPr lang="it-IT"/>
        </a:p>
      </dgm:t>
    </dgm:pt>
    <dgm:pt modelId="{8077D075-345B-485A-AB88-10236D5375BD}" type="sibTrans" cxnId="{F4939FAE-2B9A-42F7-B748-FABDECA7EE38}">
      <dgm:prSet/>
      <dgm:spPr/>
      <dgm:t>
        <a:bodyPr/>
        <a:lstStyle/>
        <a:p>
          <a:endParaRPr lang="it-IT"/>
        </a:p>
      </dgm:t>
    </dgm:pt>
    <dgm:pt modelId="{145CEA4E-CA0F-4A71-94B5-35FB651C435E}">
      <dgm:prSet/>
      <dgm:spPr/>
      <dgm:t>
        <a:bodyPr/>
        <a:lstStyle/>
        <a:p>
          <a:pPr rtl="0"/>
          <a:r>
            <a:rPr lang="it-IT" dirty="0" smtClean="0"/>
            <a:t>Attraversato il Mar Rosso, Israeliti lasciano schiavitù e diventano popolo di Dio nell’alleanza        </a:t>
          </a:r>
          <a:r>
            <a:rPr lang="it-IT" dirty="0" err="1" smtClean="0"/>
            <a:t>cf</a:t>
          </a:r>
          <a:r>
            <a:rPr lang="it-IT" dirty="0" smtClean="0"/>
            <a:t>. </a:t>
          </a:r>
          <a:r>
            <a:rPr lang="it-IT" dirty="0" err="1" smtClean="0"/>
            <a:t>Es</a:t>
          </a:r>
          <a:r>
            <a:rPr lang="it-IT" dirty="0" smtClean="0"/>
            <a:t> capp. 15-21</a:t>
          </a:r>
          <a:endParaRPr lang="it-IT" dirty="0"/>
        </a:p>
      </dgm:t>
    </dgm:pt>
    <dgm:pt modelId="{5550AF18-7FB6-4217-805E-36B6C7AD4E70}" type="parTrans" cxnId="{6439D534-2908-4DF4-970D-A1A2592D8977}">
      <dgm:prSet/>
      <dgm:spPr/>
      <dgm:t>
        <a:bodyPr/>
        <a:lstStyle/>
        <a:p>
          <a:endParaRPr lang="it-IT"/>
        </a:p>
      </dgm:t>
    </dgm:pt>
    <dgm:pt modelId="{C117656C-7EF3-4190-8E69-46D2BC8837F6}" type="sibTrans" cxnId="{6439D534-2908-4DF4-970D-A1A2592D8977}">
      <dgm:prSet/>
      <dgm:spPr/>
      <dgm:t>
        <a:bodyPr/>
        <a:lstStyle/>
        <a:p>
          <a:endParaRPr lang="it-IT"/>
        </a:p>
      </dgm:t>
    </dgm:pt>
    <dgm:pt modelId="{FB48070D-38C3-4F10-A5E3-A70A7531415C}">
      <dgm:prSet/>
      <dgm:spPr/>
      <dgm:t>
        <a:bodyPr/>
        <a:lstStyle/>
        <a:p>
          <a:pPr rtl="0"/>
          <a:r>
            <a:rPr lang="it-IT" dirty="0" smtClean="0"/>
            <a:t>Sfiniti dalla sete riprendono vita dall’acqua scaturita dalla roccia </a:t>
          </a:r>
          <a:r>
            <a:rPr lang="it-IT" dirty="0" err="1" smtClean="0"/>
            <a:t>cf</a:t>
          </a:r>
          <a:r>
            <a:rPr lang="it-IT" dirty="0" smtClean="0"/>
            <a:t>. </a:t>
          </a:r>
          <a:r>
            <a:rPr lang="it-IT" dirty="0" err="1" smtClean="0"/>
            <a:t>Es</a:t>
          </a:r>
          <a:r>
            <a:rPr lang="it-IT" dirty="0" smtClean="0"/>
            <a:t> 17, 1-7</a:t>
          </a:r>
          <a:endParaRPr lang="it-IT" dirty="0"/>
        </a:p>
      </dgm:t>
    </dgm:pt>
    <dgm:pt modelId="{23860CEE-9CBA-4D13-91EB-0A5C9789163F}" type="parTrans" cxnId="{7770BA9A-3825-4754-88FB-B0BD91BD2CEE}">
      <dgm:prSet/>
      <dgm:spPr/>
      <dgm:t>
        <a:bodyPr/>
        <a:lstStyle/>
        <a:p>
          <a:endParaRPr lang="it-IT"/>
        </a:p>
      </dgm:t>
    </dgm:pt>
    <dgm:pt modelId="{F5989161-534E-47F8-913C-91ECE9711F82}" type="sibTrans" cxnId="{7770BA9A-3825-4754-88FB-B0BD91BD2CEE}">
      <dgm:prSet/>
      <dgm:spPr/>
      <dgm:t>
        <a:bodyPr/>
        <a:lstStyle/>
        <a:p>
          <a:endParaRPr lang="it-IT"/>
        </a:p>
      </dgm:t>
    </dgm:pt>
    <dgm:pt modelId="{D43E506B-B1FD-4A8D-AD2D-7D72ED419035}">
      <dgm:prSet/>
      <dgm:spPr/>
      <dgm:t>
        <a:bodyPr/>
        <a:lstStyle/>
        <a:p>
          <a:pPr rtl="0"/>
          <a:r>
            <a:rPr lang="it-IT" dirty="0" smtClean="0"/>
            <a:t>Bagnandosi sette volte al Giordano </a:t>
          </a:r>
          <a:r>
            <a:rPr lang="it-IT" dirty="0" err="1" smtClean="0"/>
            <a:t>Naaman</a:t>
          </a:r>
          <a:r>
            <a:rPr lang="it-IT" dirty="0" smtClean="0"/>
            <a:t> viene guarito dalla lebbra                  </a:t>
          </a:r>
          <a:r>
            <a:rPr lang="it-IT" dirty="0" err="1" smtClean="0"/>
            <a:t>cf</a:t>
          </a:r>
          <a:r>
            <a:rPr lang="it-IT" dirty="0" smtClean="0"/>
            <a:t>. 2Re 5,1-27</a:t>
          </a:r>
          <a:endParaRPr lang="it-IT" dirty="0"/>
        </a:p>
      </dgm:t>
    </dgm:pt>
    <dgm:pt modelId="{F5B84CE8-CD62-48FC-B96C-E06745A32CB8}" type="parTrans" cxnId="{44237001-B809-4944-A489-CBA7D71A47CB}">
      <dgm:prSet/>
      <dgm:spPr/>
      <dgm:t>
        <a:bodyPr/>
        <a:lstStyle/>
        <a:p>
          <a:endParaRPr lang="it-IT"/>
        </a:p>
      </dgm:t>
    </dgm:pt>
    <dgm:pt modelId="{E8B5201B-2507-4F98-8D84-7C7DB8DBED62}" type="sibTrans" cxnId="{44237001-B809-4944-A489-CBA7D71A47CB}">
      <dgm:prSet/>
      <dgm:spPr/>
      <dgm:t>
        <a:bodyPr/>
        <a:lstStyle/>
        <a:p>
          <a:endParaRPr lang="it-IT"/>
        </a:p>
      </dgm:t>
    </dgm:pt>
    <dgm:pt modelId="{DD281EA2-5550-4331-8D81-3CC62BEBED16}" type="pres">
      <dgm:prSet presAssocID="{0295199B-AB51-47D8-8C37-344481C2155F}" presName="CompostProcess" presStyleCnt="0">
        <dgm:presLayoutVars>
          <dgm:dir/>
          <dgm:resizeHandles val="exact"/>
        </dgm:presLayoutVars>
      </dgm:prSet>
      <dgm:spPr/>
      <dgm:t>
        <a:bodyPr/>
        <a:lstStyle/>
        <a:p>
          <a:endParaRPr lang="it-IT"/>
        </a:p>
      </dgm:t>
    </dgm:pt>
    <dgm:pt modelId="{DA5BA734-5A36-4446-9A1D-DA1C6B0A0C01}" type="pres">
      <dgm:prSet presAssocID="{0295199B-AB51-47D8-8C37-344481C2155F}" presName="arrow" presStyleLbl="bgShp" presStyleIdx="0" presStyleCnt="1"/>
      <dgm:spPr/>
    </dgm:pt>
    <dgm:pt modelId="{A53E284F-914D-403D-B43D-25E8F7DA92B2}" type="pres">
      <dgm:prSet presAssocID="{0295199B-AB51-47D8-8C37-344481C2155F}" presName="linearProcess" presStyleCnt="0"/>
      <dgm:spPr/>
    </dgm:pt>
    <dgm:pt modelId="{D3E9FEB6-5C3D-4CC6-81CA-FEC9DD692668}" type="pres">
      <dgm:prSet presAssocID="{06C224F9-6491-447E-8CC3-89878C50D9F5}" presName="textNode" presStyleLbl="node1" presStyleIdx="0" presStyleCnt="5">
        <dgm:presLayoutVars>
          <dgm:bulletEnabled val="1"/>
        </dgm:presLayoutVars>
      </dgm:prSet>
      <dgm:spPr/>
      <dgm:t>
        <a:bodyPr/>
        <a:lstStyle/>
        <a:p>
          <a:endParaRPr lang="it-IT"/>
        </a:p>
      </dgm:t>
    </dgm:pt>
    <dgm:pt modelId="{8E72EAA7-BDD9-418B-957D-20E878F8E541}" type="pres">
      <dgm:prSet presAssocID="{834F2186-83D6-4313-9D7E-9D5EBF2572CB}" presName="sibTrans" presStyleCnt="0"/>
      <dgm:spPr/>
    </dgm:pt>
    <dgm:pt modelId="{672BAA92-5CEF-487E-A508-841DB596E57D}" type="pres">
      <dgm:prSet presAssocID="{B930E2A8-DED6-4537-A681-F660DD7F8E92}" presName="textNode" presStyleLbl="node1" presStyleIdx="1" presStyleCnt="5">
        <dgm:presLayoutVars>
          <dgm:bulletEnabled val="1"/>
        </dgm:presLayoutVars>
      </dgm:prSet>
      <dgm:spPr/>
      <dgm:t>
        <a:bodyPr/>
        <a:lstStyle/>
        <a:p>
          <a:endParaRPr lang="it-IT"/>
        </a:p>
      </dgm:t>
    </dgm:pt>
    <dgm:pt modelId="{23E06573-5D20-4429-92DE-585F996AFB31}" type="pres">
      <dgm:prSet presAssocID="{8077D075-345B-485A-AB88-10236D5375BD}" presName="sibTrans" presStyleCnt="0"/>
      <dgm:spPr/>
    </dgm:pt>
    <dgm:pt modelId="{6FFE0D45-4EDA-4281-992A-AB07D789EA71}" type="pres">
      <dgm:prSet presAssocID="{145CEA4E-CA0F-4A71-94B5-35FB651C435E}" presName="textNode" presStyleLbl="node1" presStyleIdx="2" presStyleCnt="5">
        <dgm:presLayoutVars>
          <dgm:bulletEnabled val="1"/>
        </dgm:presLayoutVars>
      </dgm:prSet>
      <dgm:spPr/>
      <dgm:t>
        <a:bodyPr/>
        <a:lstStyle/>
        <a:p>
          <a:endParaRPr lang="it-IT"/>
        </a:p>
      </dgm:t>
    </dgm:pt>
    <dgm:pt modelId="{BF13C380-8484-4745-B4AB-A1BF42A92C7F}" type="pres">
      <dgm:prSet presAssocID="{C117656C-7EF3-4190-8E69-46D2BC8837F6}" presName="sibTrans" presStyleCnt="0"/>
      <dgm:spPr/>
    </dgm:pt>
    <dgm:pt modelId="{89EBF091-52A9-462C-8684-A563C364E140}" type="pres">
      <dgm:prSet presAssocID="{FB48070D-38C3-4F10-A5E3-A70A7531415C}" presName="textNode" presStyleLbl="node1" presStyleIdx="3" presStyleCnt="5">
        <dgm:presLayoutVars>
          <dgm:bulletEnabled val="1"/>
        </dgm:presLayoutVars>
      </dgm:prSet>
      <dgm:spPr/>
      <dgm:t>
        <a:bodyPr/>
        <a:lstStyle/>
        <a:p>
          <a:endParaRPr lang="it-IT"/>
        </a:p>
      </dgm:t>
    </dgm:pt>
    <dgm:pt modelId="{9B31360E-5F97-47E9-9460-76745AB26970}" type="pres">
      <dgm:prSet presAssocID="{F5989161-534E-47F8-913C-91ECE9711F82}" presName="sibTrans" presStyleCnt="0"/>
      <dgm:spPr/>
    </dgm:pt>
    <dgm:pt modelId="{409B2AFB-760E-4BBC-986A-7C71A3006CF8}" type="pres">
      <dgm:prSet presAssocID="{D43E506B-B1FD-4A8D-AD2D-7D72ED419035}" presName="textNode" presStyleLbl="node1" presStyleIdx="4" presStyleCnt="5">
        <dgm:presLayoutVars>
          <dgm:bulletEnabled val="1"/>
        </dgm:presLayoutVars>
      </dgm:prSet>
      <dgm:spPr/>
      <dgm:t>
        <a:bodyPr/>
        <a:lstStyle/>
        <a:p>
          <a:endParaRPr lang="it-IT"/>
        </a:p>
      </dgm:t>
    </dgm:pt>
  </dgm:ptLst>
  <dgm:cxnLst>
    <dgm:cxn modelId="{44237001-B809-4944-A489-CBA7D71A47CB}" srcId="{0295199B-AB51-47D8-8C37-344481C2155F}" destId="{D43E506B-B1FD-4A8D-AD2D-7D72ED419035}" srcOrd="4" destOrd="0" parTransId="{F5B84CE8-CD62-48FC-B96C-E06745A32CB8}" sibTransId="{E8B5201B-2507-4F98-8D84-7C7DB8DBED62}"/>
    <dgm:cxn modelId="{E712846F-686B-4363-9D28-7A8E259B4521}" type="presOf" srcId="{0295199B-AB51-47D8-8C37-344481C2155F}" destId="{DD281EA2-5550-4331-8D81-3CC62BEBED16}" srcOrd="0" destOrd="0" presId="urn:microsoft.com/office/officeart/2005/8/layout/hProcess9"/>
    <dgm:cxn modelId="{F4939FAE-2B9A-42F7-B748-FABDECA7EE38}" srcId="{0295199B-AB51-47D8-8C37-344481C2155F}" destId="{B930E2A8-DED6-4537-A681-F660DD7F8E92}" srcOrd="1" destOrd="0" parTransId="{EB1DADC7-721A-4750-92DD-5569EA6A95AE}" sibTransId="{8077D075-345B-485A-AB88-10236D5375BD}"/>
    <dgm:cxn modelId="{65A2BD55-1FD8-48B1-B19E-2737C6B5CDC7}" type="presOf" srcId="{06C224F9-6491-447E-8CC3-89878C50D9F5}" destId="{D3E9FEB6-5C3D-4CC6-81CA-FEC9DD692668}" srcOrd="0" destOrd="0" presId="urn:microsoft.com/office/officeart/2005/8/layout/hProcess9"/>
    <dgm:cxn modelId="{4E98F4AC-D1E1-4AF9-9FBD-CB93799F5D14}" type="presOf" srcId="{145CEA4E-CA0F-4A71-94B5-35FB651C435E}" destId="{6FFE0D45-4EDA-4281-992A-AB07D789EA71}" srcOrd="0" destOrd="0" presId="urn:microsoft.com/office/officeart/2005/8/layout/hProcess9"/>
    <dgm:cxn modelId="{0DC0BBDE-6AEE-4169-A833-C8AF3D72229D}" type="presOf" srcId="{FB48070D-38C3-4F10-A5E3-A70A7531415C}" destId="{89EBF091-52A9-462C-8684-A563C364E140}" srcOrd="0" destOrd="0" presId="urn:microsoft.com/office/officeart/2005/8/layout/hProcess9"/>
    <dgm:cxn modelId="{7770BA9A-3825-4754-88FB-B0BD91BD2CEE}" srcId="{0295199B-AB51-47D8-8C37-344481C2155F}" destId="{FB48070D-38C3-4F10-A5E3-A70A7531415C}" srcOrd="3" destOrd="0" parTransId="{23860CEE-9CBA-4D13-91EB-0A5C9789163F}" sibTransId="{F5989161-534E-47F8-913C-91ECE9711F82}"/>
    <dgm:cxn modelId="{678D25AF-400F-4C72-A8E9-0EB0EEB9FAB2}" type="presOf" srcId="{D43E506B-B1FD-4A8D-AD2D-7D72ED419035}" destId="{409B2AFB-760E-4BBC-986A-7C71A3006CF8}" srcOrd="0" destOrd="0" presId="urn:microsoft.com/office/officeart/2005/8/layout/hProcess9"/>
    <dgm:cxn modelId="{5FAD2371-E19B-4E95-AB3B-CF13ACFA7E7B}" type="presOf" srcId="{B930E2A8-DED6-4537-A681-F660DD7F8E92}" destId="{672BAA92-5CEF-487E-A508-841DB596E57D}" srcOrd="0" destOrd="0" presId="urn:microsoft.com/office/officeart/2005/8/layout/hProcess9"/>
    <dgm:cxn modelId="{6439D534-2908-4DF4-970D-A1A2592D8977}" srcId="{0295199B-AB51-47D8-8C37-344481C2155F}" destId="{145CEA4E-CA0F-4A71-94B5-35FB651C435E}" srcOrd="2" destOrd="0" parTransId="{5550AF18-7FB6-4217-805E-36B6C7AD4E70}" sibTransId="{C117656C-7EF3-4190-8E69-46D2BC8837F6}"/>
    <dgm:cxn modelId="{3E178D3F-8F06-4056-992A-D638E7AD6EE7}" srcId="{0295199B-AB51-47D8-8C37-344481C2155F}" destId="{06C224F9-6491-447E-8CC3-89878C50D9F5}" srcOrd="0" destOrd="0" parTransId="{B0682B34-F94A-438D-9B0D-E0BE7FB74870}" sibTransId="{834F2186-83D6-4313-9D7E-9D5EBF2572CB}"/>
    <dgm:cxn modelId="{9BEF377B-3A1D-484D-89A5-BCBF1BD169D8}" type="presParOf" srcId="{DD281EA2-5550-4331-8D81-3CC62BEBED16}" destId="{DA5BA734-5A36-4446-9A1D-DA1C6B0A0C01}" srcOrd="0" destOrd="0" presId="urn:microsoft.com/office/officeart/2005/8/layout/hProcess9"/>
    <dgm:cxn modelId="{E44CD240-8C98-4B36-AE08-3BE5D02131F6}" type="presParOf" srcId="{DD281EA2-5550-4331-8D81-3CC62BEBED16}" destId="{A53E284F-914D-403D-B43D-25E8F7DA92B2}" srcOrd="1" destOrd="0" presId="urn:microsoft.com/office/officeart/2005/8/layout/hProcess9"/>
    <dgm:cxn modelId="{8BDD0DBC-5D51-4210-A93C-DE2A99997C05}" type="presParOf" srcId="{A53E284F-914D-403D-B43D-25E8F7DA92B2}" destId="{D3E9FEB6-5C3D-4CC6-81CA-FEC9DD692668}" srcOrd="0" destOrd="0" presId="urn:microsoft.com/office/officeart/2005/8/layout/hProcess9"/>
    <dgm:cxn modelId="{2EDF8C69-7CFD-4D38-A81C-37BCCA8FB1CC}" type="presParOf" srcId="{A53E284F-914D-403D-B43D-25E8F7DA92B2}" destId="{8E72EAA7-BDD9-418B-957D-20E878F8E541}" srcOrd="1" destOrd="0" presId="urn:microsoft.com/office/officeart/2005/8/layout/hProcess9"/>
    <dgm:cxn modelId="{5600810E-F767-4BB2-94EB-5EFEC06D8479}" type="presParOf" srcId="{A53E284F-914D-403D-B43D-25E8F7DA92B2}" destId="{672BAA92-5CEF-487E-A508-841DB596E57D}" srcOrd="2" destOrd="0" presId="urn:microsoft.com/office/officeart/2005/8/layout/hProcess9"/>
    <dgm:cxn modelId="{958DC302-B75E-4D8D-A42A-A2CBBBCDFD7C}" type="presParOf" srcId="{A53E284F-914D-403D-B43D-25E8F7DA92B2}" destId="{23E06573-5D20-4429-92DE-585F996AFB31}" srcOrd="3" destOrd="0" presId="urn:microsoft.com/office/officeart/2005/8/layout/hProcess9"/>
    <dgm:cxn modelId="{716321A5-FC1E-4FE6-A3FE-CFC4BC48F905}" type="presParOf" srcId="{A53E284F-914D-403D-B43D-25E8F7DA92B2}" destId="{6FFE0D45-4EDA-4281-992A-AB07D789EA71}" srcOrd="4" destOrd="0" presId="urn:microsoft.com/office/officeart/2005/8/layout/hProcess9"/>
    <dgm:cxn modelId="{731E7029-866E-4A5B-836E-4F3178513B91}" type="presParOf" srcId="{A53E284F-914D-403D-B43D-25E8F7DA92B2}" destId="{BF13C380-8484-4745-B4AB-A1BF42A92C7F}" srcOrd="5" destOrd="0" presId="urn:microsoft.com/office/officeart/2005/8/layout/hProcess9"/>
    <dgm:cxn modelId="{D1D71AF8-B893-4655-BA07-F64F2CEA84BD}" type="presParOf" srcId="{A53E284F-914D-403D-B43D-25E8F7DA92B2}" destId="{89EBF091-52A9-462C-8684-A563C364E140}" srcOrd="6" destOrd="0" presId="urn:microsoft.com/office/officeart/2005/8/layout/hProcess9"/>
    <dgm:cxn modelId="{E9739926-D379-4DBE-99A9-68C393CCFD5B}" type="presParOf" srcId="{A53E284F-914D-403D-B43D-25E8F7DA92B2}" destId="{9B31360E-5F97-47E9-9460-76745AB26970}" srcOrd="7" destOrd="0" presId="urn:microsoft.com/office/officeart/2005/8/layout/hProcess9"/>
    <dgm:cxn modelId="{B9844A34-6B66-4447-88A0-7822F878AF6C}" type="presParOf" srcId="{A53E284F-914D-403D-B43D-25E8F7DA92B2}" destId="{409B2AFB-760E-4BBC-986A-7C71A3006CF8}"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EF689A-DF01-4DEE-B0DA-F2C9064F8E5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77818159-44F4-4D40-8D9B-423EE5713435}">
      <dgm:prSet/>
      <dgm:spPr/>
      <dgm:t>
        <a:bodyPr/>
        <a:lstStyle/>
        <a:p>
          <a:pPr rtl="0"/>
          <a:r>
            <a:rPr lang="it-IT" dirty="0" smtClean="0"/>
            <a:t>Immersi nel Giordano Battezzati dal Giovanni i </a:t>
          </a:r>
          <a:r>
            <a:rPr lang="it-IT" dirty="0" err="1" smtClean="0"/>
            <a:t>peccatori…</a:t>
          </a:r>
          <a:r>
            <a:rPr lang="it-IT" dirty="0" smtClean="0"/>
            <a:t> </a:t>
          </a:r>
          <a:r>
            <a:rPr lang="it-IT" dirty="0" err="1" smtClean="0"/>
            <a:t>cf</a:t>
          </a:r>
          <a:r>
            <a:rPr lang="it-IT" dirty="0" smtClean="0"/>
            <a:t>. Mc 1</a:t>
          </a:r>
          <a:endParaRPr lang="it-IT" dirty="0"/>
        </a:p>
      </dgm:t>
    </dgm:pt>
    <dgm:pt modelId="{ABF0EFEC-4A14-45DA-B7BA-B7AD0903BA14}" type="parTrans" cxnId="{32A61D85-AAA1-4702-8602-55822DFAA22D}">
      <dgm:prSet/>
      <dgm:spPr/>
      <dgm:t>
        <a:bodyPr/>
        <a:lstStyle/>
        <a:p>
          <a:endParaRPr lang="it-IT"/>
        </a:p>
      </dgm:t>
    </dgm:pt>
    <dgm:pt modelId="{FC32B775-A1E3-4588-BF71-F821E7336C90}" type="sibTrans" cxnId="{32A61D85-AAA1-4702-8602-55822DFAA22D}">
      <dgm:prSet/>
      <dgm:spPr/>
      <dgm:t>
        <a:bodyPr/>
        <a:lstStyle/>
        <a:p>
          <a:endParaRPr lang="it-IT"/>
        </a:p>
      </dgm:t>
    </dgm:pt>
    <dgm:pt modelId="{8CD26160-3E71-4E7F-BED9-CD0DDE0DC640}">
      <dgm:prSet/>
      <dgm:spPr/>
      <dgm:t>
        <a:bodyPr/>
        <a:lstStyle/>
        <a:p>
          <a:pPr rtl="0"/>
          <a:r>
            <a:rPr lang="it-IT" dirty="0" smtClean="0"/>
            <a:t>Gesù per essere solidale con gli uomini si fa battezzare, risalendo dall’acqua lo </a:t>
          </a:r>
          <a:r>
            <a:rPr lang="it-IT" dirty="0" err="1" smtClean="0"/>
            <a:t>Spirito…</a:t>
          </a:r>
          <a:r>
            <a:rPr lang="it-IT" dirty="0" smtClean="0"/>
            <a:t> </a:t>
          </a:r>
          <a:r>
            <a:rPr lang="it-IT" dirty="0" err="1" smtClean="0"/>
            <a:t>cf</a:t>
          </a:r>
          <a:r>
            <a:rPr lang="it-IT" dirty="0" smtClean="0"/>
            <a:t>. Mc 1, 9-11</a:t>
          </a:r>
          <a:endParaRPr lang="it-IT" dirty="0"/>
        </a:p>
      </dgm:t>
    </dgm:pt>
    <dgm:pt modelId="{6EF1E836-CAD8-453B-AEF0-4C3043586ACF}" type="parTrans" cxnId="{3D292A74-2B9E-4547-A71D-F37AE0BA9E3A}">
      <dgm:prSet/>
      <dgm:spPr/>
      <dgm:t>
        <a:bodyPr/>
        <a:lstStyle/>
        <a:p>
          <a:endParaRPr lang="it-IT"/>
        </a:p>
      </dgm:t>
    </dgm:pt>
    <dgm:pt modelId="{B5101B1C-9897-48E1-8414-64C78290D42A}" type="sibTrans" cxnId="{3D292A74-2B9E-4547-A71D-F37AE0BA9E3A}">
      <dgm:prSet/>
      <dgm:spPr/>
      <dgm:t>
        <a:bodyPr/>
        <a:lstStyle/>
        <a:p>
          <a:endParaRPr lang="it-IT"/>
        </a:p>
      </dgm:t>
    </dgm:pt>
    <dgm:pt modelId="{B8066E6A-85AB-4298-B19E-4877E0C267A4}">
      <dgm:prSet/>
      <dgm:spPr/>
      <dgm:t>
        <a:bodyPr/>
        <a:lstStyle/>
        <a:p>
          <a:pPr rtl="0"/>
          <a:r>
            <a:rPr lang="it-IT" dirty="0" smtClean="0"/>
            <a:t>Supremo battesimo nelle acque simboliche della morte da cui riemerge con la risurrezione           </a:t>
          </a:r>
          <a:r>
            <a:rPr lang="it-IT" dirty="0" err="1" smtClean="0"/>
            <a:t>cf</a:t>
          </a:r>
          <a:r>
            <a:rPr lang="it-IT" dirty="0" smtClean="0"/>
            <a:t>. Mc 10,39; </a:t>
          </a:r>
          <a:r>
            <a:rPr lang="it-IT" dirty="0" err="1" smtClean="0"/>
            <a:t>Lc</a:t>
          </a:r>
          <a:r>
            <a:rPr lang="it-IT" dirty="0" smtClean="0"/>
            <a:t> 12,50</a:t>
          </a:r>
          <a:endParaRPr lang="it-IT" dirty="0"/>
        </a:p>
      </dgm:t>
    </dgm:pt>
    <dgm:pt modelId="{1BC0DB3F-5822-419C-938F-84A98C4D2222}" type="parTrans" cxnId="{DF53CA43-839C-4E7B-B8DE-25227D01C677}">
      <dgm:prSet/>
      <dgm:spPr/>
      <dgm:t>
        <a:bodyPr/>
        <a:lstStyle/>
        <a:p>
          <a:endParaRPr lang="it-IT"/>
        </a:p>
      </dgm:t>
    </dgm:pt>
    <dgm:pt modelId="{919B8104-447B-4308-B66C-F13EDFF978A5}" type="sibTrans" cxnId="{DF53CA43-839C-4E7B-B8DE-25227D01C677}">
      <dgm:prSet/>
      <dgm:spPr/>
      <dgm:t>
        <a:bodyPr/>
        <a:lstStyle/>
        <a:p>
          <a:endParaRPr lang="it-IT"/>
        </a:p>
      </dgm:t>
    </dgm:pt>
    <dgm:pt modelId="{D386798C-D5AB-4869-9B99-485B9AD4A91D}">
      <dgm:prSet/>
      <dgm:spPr/>
      <dgm:t>
        <a:bodyPr/>
        <a:lstStyle/>
        <a:p>
          <a:pPr rtl="0"/>
          <a:r>
            <a:rPr lang="it-IT" dirty="0" smtClean="0"/>
            <a:t>Sangue ed acqua dal suo fianco trafitto </a:t>
          </a:r>
          <a:r>
            <a:rPr lang="it-IT" dirty="0" err="1" smtClean="0"/>
            <a:t>cf</a:t>
          </a:r>
          <a:r>
            <a:rPr lang="it-IT" dirty="0" smtClean="0"/>
            <a:t>. </a:t>
          </a:r>
          <a:r>
            <a:rPr lang="it-IT" dirty="0" err="1" smtClean="0"/>
            <a:t>Gv</a:t>
          </a:r>
          <a:r>
            <a:rPr lang="it-IT" dirty="0" smtClean="0"/>
            <a:t> 19,34</a:t>
          </a:r>
          <a:endParaRPr lang="it-IT" dirty="0"/>
        </a:p>
      </dgm:t>
    </dgm:pt>
    <dgm:pt modelId="{AA60F0AB-03DC-4AAC-9B0A-09848C517FBA}" type="parTrans" cxnId="{98A3F4B2-9BC6-4B67-BE6E-51D1A42182AE}">
      <dgm:prSet/>
      <dgm:spPr/>
      <dgm:t>
        <a:bodyPr/>
        <a:lstStyle/>
        <a:p>
          <a:endParaRPr lang="it-IT"/>
        </a:p>
      </dgm:t>
    </dgm:pt>
    <dgm:pt modelId="{F5CDF4A8-16F4-49D4-A649-FAF449F93A3D}" type="sibTrans" cxnId="{98A3F4B2-9BC6-4B67-BE6E-51D1A42182AE}">
      <dgm:prSet/>
      <dgm:spPr/>
      <dgm:t>
        <a:bodyPr/>
        <a:lstStyle/>
        <a:p>
          <a:endParaRPr lang="it-IT"/>
        </a:p>
      </dgm:t>
    </dgm:pt>
    <dgm:pt modelId="{48D6082B-C5B4-45E9-9DE0-E81648D599E6}" type="pres">
      <dgm:prSet presAssocID="{E8EF689A-DF01-4DEE-B0DA-F2C9064F8E54}" presName="CompostProcess" presStyleCnt="0">
        <dgm:presLayoutVars>
          <dgm:dir/>
          <dgm:resizeHandles val="exact"/>
        </dgm:presLayoutVars>
      </dgm:prSet>
      <dgm:spPr/>
      <dgm:t>
        <a:bodyPr/>
        <a:lstStyle/>
        <a:p>
          <a:endParaRPr lang="it-IT"/>
        </a:p>
      </dgm:t>
    </dgm:pt>
    <dgm:pt modelId="{6136567C-C06E-41C0-B755-408F3C20510D}" type="pres">
      <dgm:prSet presAssocID="{E8EF689A-DF01-4DEE-B0DA-F2C9064F8E54}" presName="arrow" presStyleLbl="bgShp" presStyleIdx="0" presStyleCnt="1"/>
      <dgm:spPr/>
    </dgm:pt>
    <dgm:pt modelId="{EDC34D8A-1B47-4009-B579-35B96E830BF4}" type="pres">
      <dgm:prSet presAssocID="{E8EF689A-DF01-4DEE-B0DA-F2C9064F8E54}" presName="linearProcess" presStyleCnt="0"/>
      <dgm:spPr/>
    </dgm:pt>
    <dgm:pt modelId="{5132D561-4C8E-4156-8496-404D4DCE0753}" type="pres">
      <dgm:prSet presAssocID="{77818159-44F4-4D40-8D9B-423EE5713435}" presName="textNode" presStyleLbl="node1" presStyleIdx="0" presStyleCnt="4">
        <dgm:presLayoutVars>
          <dgm:bulletEnabled val="1"/>
        </dgm:presLayoutVars>
      </dgm:prSet>
      <dgm:spPr/>
      <dgm:t>
        <a:bodyPr/>
        <a:lstStyle/>
        <a:p>
          <a:endParaRPr lang="it-IT"/>
        </a:p>
      </dgm:t>
    </dgm:pt>
    <dgm:pt modelId="{B6DE4B3A-C631-4EA5-BFD6-439CE3AC6D07}" type="pres">
      <dgm:prSet presAssocID="{FC32B775-A1E3-4588-BF71-F821E7336C90}" presName="sibTrans" presStyleCnt="0"/>
      <dgm:spPr/>
    </dgm:pt>
    <dgm:pt modelId="{911875A6-19B3-43A2-8719-9B06E464CCC9}" type="pres">
      <dgm:prSet presAssocID="{8CD26160-3E71-4E7F-BED9-CD0DDE0DC640}" presName="textNode" presStyleLbl="node1" presStyleIdx="1" presStyleCnt="4">
        <dgm:presLayoutVars>
          <dgm:bulletEnabled val="1"/>
        </dgm:presLayoutVars>
      </dgm:prSet>
      <dgm:spPr/>
      <dgm:t>
        <a:bodyPr/>
        <a:lstStyle/>
        <a:p>
          <a:endParaRPr lang="it-IT"/>
        </a:p>
      </dgm:t>
    </dgm:pt>
    <dgm:pt modelId="{DEED534C-C216-4D30-A617-BB5EE63BEA27}" type="pres">
      <dgm:prSet presAssocID="{B5101B1C-9897-48E1-8414-64C78290D42A}" presName="sibTrans" presStyleCnt="0"/>
      <dgm:spPr/>
    </dgm:pt>
    <dgm:pt modelId="{DA6ADEDF-DDB9-49FD-9576-44C6D65E9EDB}" type="pres">
      <dgm:prSet presAssocID="{B8066E6A-85AB-4298-B19E-4877E0C267A4}" presName="textNode" presStyleLbl="node1" presStyleIdx="2" presStyleCnt="4">
        <dgm:presLayoutVars>
          <dgm:bulletEnabled val="1"/>
        </dgm:presLayoutVars>
      </dgm:prSet>
      <dgm:spPr/>
      <dgm:t>
        <a:bodyPr/>
        <a:lstStyle/>
        <a:p>
          <a:endParaRPr lang="it-IT"/>
        </a:p>
      </dgm:t>
    </dgm:pt>
    <dgm:pt modelId="{D6ED8403-5458-4489-B079-1FBCCB4E6060}" type="pres">
      <dgm:prSet presAssocID="{919B8104-447B-4308-B66C-F13EDFF978A5}" presName="sibTrans" presStyleCnt="0"/>
      <dgm:spPr/>
    </dgm:pt>
    <dgm:pt modelId="{A89CA139-614D-49A4-8F47-5FA3D7845150}" type="pres">
      <dgm:prSet presAssocID="{D386798C-D5AB-4869-9B99-485B9AD4A91D}" presName="textNode" presStyleLbl="node1" presStyleIdx="3" presStyleCnt="4">
        <dgm:presLayoutVars>
          <dgm:bulletEnabled val="1"/>
        </dgm:presLayoutVars>
      </dgm:prSet>
      <dgm:spPr/>
      <dgm:t>
        <a:bodyPr/>
        <a:lstStyle/>
        <a:p>
          <a:endParaRPr lang="it-IT"/>
        </a:p>
      </dgm:t>
    </dgm:pt>
  </dgm:ptLst>
  <dgm:cxnLst>
    <dgm:cxn modelId="{024E6D2D-4EC4-49C4-84DD-EA6D6940D6BC}" type="presOf" srcId="{E8EF689A-DF01-4DEE-B0DA-F2C9064F8E54}" destId="{48D6082B-C5B4-45E9-9DE0-E81648D599E6}" srcOrd="0" destOrd="0" presId="urn:microsoft.com/office/officeart/2005/8/layout/hProcess9"/>
    <dgm:cxn modelId="{61B8A7AC-6D1C-489B-956D-4137EE807180}" type="presOf" srcId="{D386798C-D5AB-4869-9B99-485B9AD4A91D}" destId="{A89CA139-614D-49A4-8F47-5FA3D7845150}" srcOrd="0" destOrd="0" presId="urn:microsoft.com/office/officeart/2005/8/layout/hProcess9"/>
    <dgm:cxn modelId="{3D292A74-2B9E-4547-A71D-F37AE0BA9E3A}" srcId="{E8EF689A-DF01-4DEE-B0DA-F2C9064F8E54}" destId="{8CD26160-3E71-4E7F-BED9-CD0DDE0DC640}" srcOrd="1" destOrd="0" parTransId="{6EF1E836-CAD8-453B-AEF0-4C3043586ACF}" sibTransId="{B5101B1C-9897-48E1-8414-64C78290D42A}"/>
    <dgm:cxn modelId="{32A61D85-AAA1-4702-8602-55822DFAA22D}" srcId="{E8EF689A-DF01-4DEE-B0DA-F2C9064F8E54}" destId="{77818159-44F4-4D40-8D9B-423EE5713435}" srcOrd="0" destOrd="0" parTransId="{ABF0EFEC-4A14-45DA-B7BA-B7AD0903BA14}" sibTransId="{FC32B775-A1E3-4588-BF71-F821E7336C90}"/>
    <dgm:cxn modelId="{88FBB3BB-98C9-4F77-B734-9E86426A5EEF}" type="presOf" srcId="{77818159-44F4-4D40-8D9B-423EE5713435}" destId="{5132D561-4C8E-4156-8496-404D4DCE0753}" srcOrd="0" destOrd="0" presId="urn:microsoft.com/office/officeart/2005/8/layout/hProcess9"/>
    <dgm:cxn modelId="{4DD1DED7-FE86-44C0-8F86-81AF67A456C5}" type="presOf" srcId="{B8066E6A-85AB-4298-B19E-4877E0C267A4}" destId="{DA6ADEDF-DDB9-49FD-9576-44C6D65E9EDB}" srcOrd="0" destOrd="0" presId="urn:microsoft.com/office/officeart/2005/8/layout/hProcess9"/>
    <dgm:cxn modelId="{DF53CA43-839C-4E7B-B8DE-25227D01C677}" srcId="{E8EF689A-DF01-4DEE-B0DA-F2C9064F8E54}" destId="{B8066E6A-85AB-4298-B19E-4877E0C267A4}" srcOrd="2" destOrd="0" parTransId="{1BC0DB3F-5822-419C-938F-84A98C4D2222}" sibTransId="{919B8104-447B-4308-B66C-F13EDFF978A5}"/>
    <dgm:cxn modelId="{1BBC0978-054A-4C9A-9A1D-5C5F80D7B3AE}" type="presOf" srcId="{8CD26160-3E71-4E7F-BED9-CD0DDE0DC640}" destId="{911875A6-19B3-43A2-8719-9B06E464CCC9}" srcOrd="0" destOrd="0" presId="urn:microsoft.com/office/officeart/2005/8/layout/hProcess9"/>
    <dgm:cxn modelId="{98A3F4B2-9BC6-4B67-BE6E-51D1A42182AE}" srcId="{E8EF689A-DF01-4DEE-B0DA-F2C9064F8E54}" destId="{D386798C-D5AB-4869-9B99-485B9AD4A91D}" srcOrd="3" destOrd="0" parTransId="{AA60F0AB-03DC-4AAC-9B0A-09848C517FBA}" sibTransId="{F5CDF4A8-16F4-49D4-A649-FAF449F93A3D}"/>
    <dgm:cxn modelId="{FB189F8A-040A-46C0-A2EF-68A923C08782}" type="presParOf" srcId="{48D6082B-C5B4-45E9-9DE0-E81648D599E6}" destId="{6136567C-C06E-41C0-B755-408F3C20510D}" srcOrd="0" destOrd="0" presId="urn:microsoft.com/office/officeart/2005/8/layout/hProcess9"/>
    <dgm:cxn modelId="{CFBE3691-A2B6-4EC0-ACC3-203DF7709010}" type="presParOf" srcId="{48D6082B-C5B4-45E9-9DE0-E81648D599E6}" destId="{EDC34D8A-1B47-4009-B579-35B96E830BF4}" srcOrd="1" destOrd="0" presId="urn:microsoft.com/office/officeart/2005/8/layout/hProcess9"/>
    <dgm:cxn modelId="{168F6569-821A-4259-94A8-F36552440F25}" type="presParOf" srcId="{EDC34D8A-1B47-4009-B579-35B96E830BF4}" destId="{5132D561-4C8E-4156-8496-404D4DCE0753}" srcOrd="0" destOrd="0" presId="urn:microsoft.com/office/officeart/2005/8/layout/hProcess9"/>
    <dgm:cxn modelId="{8ADBFF27-5686-4580-B74A-EC839A077171}" type="presParOf" srcId="{EDC34D8A-1B47-4009-B579-35B96E830BF4}" destId="{B6DE4B3A-C631-4EA5-BFD6-439CE3AC6D07}" srcOrd="1" destOrd="0" presId="urn:microsoft.com/office/officeart/2005/8/layout/hProcess9"/>
    <dgm:cxn modelId="{8355404F-90DD-49B9-AE0C-6649B04D79D1}" type="presParOf" srcId="{EDC34D8A-1B47-4009-B579-35B96E830BF4}" destId="{911875A6-19B3-43A2-8719-9B06E464CCC9}" srcOrd="2" destOrd="0" presId="urn:microsoft.com/office/officeart/2005/8/layout/hProcess9"/>
    <dgm:cxn modelId="{BE558EF4-4B05-464E-8D09-8AD17652078E}" type="presParOf" srcId="{EDC34D8A-1B47-4009-B579-35B96E830BF4}" destId="{DEED534C-C216-4D30-A617-BB5EE63BEA27}" srcOrd="3" destOrd="0" presId="urn:microsoft.com/office/officeart/2005/8/layout/hProcess9"/>
    <dgm:cxn modelId="{83C0C8B6-1B51-40D2-86EC-A6D37CF0CE95}" type="presParOf" srcId="{EDC34D8A-1B47-4009-B579-35B96E830BF4}" destId="{DA6ADEDF-DDB9-49FD-9576-44C6D65E9EDB}" srcOrd="4" destOrd="0" presId="urn:microsoft.com/office/officeart/2005/8/layout/hProcess9"/>
    <dgm:cxn modelId="{430DCF51-E7BF-42EC-949D-50E598E9206C}" type="presParOf" srcId="{EDC34D8A-1B47-4009-B579-35B96E830BF4}" destId="{D6ED8403-5458-4489-B079-1FBCCB4E6060}" srcOrd="5" destOrd="0" presId="urn:microsoft.com/office/officeart/2005/8/layout/hProcess9"/>
    <dgm:cxn modelId="{5C92EF82-7EB0-4BAD-ABB0-9618A10FFCD8}" type="presParOf" srcId="{EDC34D8A-1B47-4009-B579-35B96E830BF4}" destId="{A89CA139-614D-49A4-8F47-5FA3D7845150}"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07A89A-F0C8-4457-AB75-0AA4A562DAE9}"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it-IT"/>
        </a:p>
      </dgm:t>
    </dgm:pt>
    <dgm:pt modelId="{51C4EAC8-D7B1-4D6B-B0BB-7DB2435764F3}">
      <dgm:prSet/>
      <dgm:spPr/>
      <dgm:t>
        <a:bodyPr/>
        <a:lstStyle/>
        <a:p>
          <a:pPr rtl="0"/>
          <a:r>
            <a:rPr lang="it-IT" dirty="0" smtClean="0"/>
            <a:t>«Per mezzo del battesimo siamo stati sepolti insieme a lui nella morte, perché come Cristo fu risuscitato dai morti per mezzo della gloria del Padre, così anche noi possiamo camminare in una vita nuova... Così anche voi consideratevi morti al peccato, ma viventi per Dio, in Cristo Gesù» </a:t>
          </a:r>
          <a:r>
            <a:rPr lang="it-IT" dirty="0" err="1" smtClean="0"/>
            <a:t>Rm</a:t>
          </a:r>
          <a:r>
            <a:rPr lang="it-IT" dirty="0" smtClean="0"/>
            <a:t> 6,4-11 </a:t>
          </a:r>
          <a:endParaRPr lang="it-IT" dirty="0"/>
        </a:p>
      </dgm:t>
    </dgm:pt>
    <dgm:pt modelId="{03EDBC82-6020-440F-8E94-2A13DCDF214D}" type="parTrans" cxnId="{F5F9FADC-CABE-4332-A8C9-955F792DA8D5}">
      <dgm:prSet/>
      <dgm:spPr/>
      <dgm:t>
        <a:bodyPr/>
        <a:lstStyle/>
        <a:p>
          <a:endParaRPr lang="it-IT"/>
        </a:p>
      </dgm:t>
    </dgm:pt>
    <dgm:pt modelId="{CE422E50-CCE4-47C7-943A-4EA4ADC906B7}" type="sibTrans" cxnId="{F5F9FADC-CABE-4332-A8C9-955F792DA8D5}">
      <dgm:prSet/>
      <dgm:spPr/>
      <dgm:t>
        <a:bodyPr/>
        <a:lstStyle/>
        <a:p>
          <a:endParaRPr lang="it-IT"/>
        </a:p>
      </dgm:t>
    </dgm:pt>
    <dgm:pt modelId="{55E4B21B-3E15-4B49-AE7F-A47953E2E129}">
      <dgm:prSet/>
      <dgm:spPr/>
      <dgm:t>
        <a:bodyPr/>
        <a:lstStyle/>
        <a:p>
          <a:pPr rtl="0"/>
          <a:r>
            <a:rPr lang="it-IT" dirty="0" smtClean="0"/>
            <a:t>«Con lui infatti siete stati sepolti insieme nel battesimo, in lui anche siete stati insieme risuscitati» Col 2,12. </a:t>
          </a:r>
          <a:endParaRPr lang="it-IT" dirty="0"/>
        </a:p>
      </dgm:t>
    </dgm:pt>
    <dgm:pt modelId="{943E8BC7-C61C-4214-9D98-764AF8656986}" type="parTrans" cxnId="{3B79AF42-C783-482E-9A75-FD7F9D0F8420}">
      <dgm:prSet/>
      <dgm:spPr/>
      <dgm:t>
        <a:bodyPr/>
        <a:lstStyle/>
        <a:p>
          <a:endParaRPr lang="it-IT"/>
        </a:p>
      </dgm:t>
    </dgm:pt>
    <dgm:pt modelId="{068A51CE-CD2F-46B2-B93F-BDF9CEF61A08}" type="sibTrans" cxnId="{3B79AF42-C783-482E-9A75-FD7F9D0F8420}">
      <dgm:prSet/>
      <dgm:spPr/>
      <dgm:t>
        <a:bodyPr/>
        <a:lstStyle/>
        <a:p>
          <a:endParaRPr lang="it-IT"/>
        </a:p>
      </dgm:t>
    </dgm:pt>
    <dgm:pt modelId="{5CFE1750-8EB7-4680-BAAE-865F2C93C160}">
      <dgm:prSet/>
      <dgm:spPr/>
      <dgm:t>
        <a:bodyPr/>
        <a:lstStyle/>
        <a:p>
          <a:pPr rtl="0"/>
          <a:r>
            <a:rPr lang="it-IT" dirty="0" smtClean="0"/>
            <a:t>Uniti e configurati a Cristo, Consacrati, abilitati-eletti</a:t>
          </a:r>
          <a:endParaRPr lang="it-IT" dirty="0"/>
        </a:p>
      </dgm:t>
    </dgm:pt>
    <dgm:pt modelId="{2562F23D-3F55-444A-BC83-970F89588C6A}" type="parTrans" cxnId="{E863FE93-DF3C-4B23-80FD-75E76220CC41}">
      <dgm:prSet/>
      <dgm:spPr/>
      <dgm:t>
        <a:bodyPr/>
        <a:lstStyle/>
        <a:p>
          <a:endParaRPr lang="it-IT"/>
        </a:p>
      </dgm:t>
    </dgm:pt>
    <dgm:pt modelId="{F0789110-2BBD-416D-98B4-B2E721C92ABF}" type="sibTrans" cxnId="{E863FE93-DF3C-4B23-80FD-75E76220CC41}">
      <dgm:prSet/>
      <dgm:spPr/>
      <dgm:t>
        <a:bodyPr/>
        <a:lstStyle/>
        <a:p>
          <a:endParaRPr lang="it-IT"/>
        </a:p>
      </dgm:t>
    </dgm:pt>
    <dgm:pt modelId="{FD45673B-F575-4284-AD66-B539C45572FF}" type="pres">
      <dgm:prSet presAssocID="{1407A89A-F0C8-4457-AB75-0AA4A562DAE9}" presName="Name0" presStyleCnt="0">
        <dgm:presLayoutVars>
          <dgm:dir/>
          <dgm:resizeHandles val="exact"/>
        </dgm:presLayoutVars>
      </dgm:prSet>
      <dgm:spPr/>
      <dgm:t>
        <a:bodyPr/>
        <a:lstStyle/>
        <a:p>
          <a:endParaRPr lang="it-IT"/>
        </a:p>
      </dgm:t>
    </dgm:pt>
    <dgm:pt modelId="{517E24FF-2901-41E6-9D4C-459D3DD78CB5}" type="pres">
      <dgm:prSet presAssocID="{51C4EAC8-D7B1-4D6B-B0BB-7DB2435764F3}" presName="node" presStyleLbl="node1" presStyleIdx="0" presStyleCnt="3">
        <dgm:presLayoutVars>
          <dgm:bulletEnabled val="1"/>
        </dgm:presLayoutVars>
      </dgm:prSet>
      <dgm:spPr/>
      <dgm:t>
        <a:bodyPr/>
        <a:lstStyle/>
        <a:p>
          <a:endParaRPr lang="it-IT"/>
        </a:p>
      </dgm:t>
    </dgm:pt>
    <dgm:pt modelId="{F44B97E8-141B-4714-B624-9A39ACB7B5B7}" type="pres">
      <dgm:prSet presAssocID="{CE422E50-CCE4-47C7-943A-4EA4ADC906B7}" presName="sibTrans" presStyleLbl="sibTrans2D1" presStyleIdx="0" presStyleCnt="2"/>
      <dgm:spPr/>
      <dgm:t>
        <a:bodyPr/>
        <a:lstStyle/>
        <a:p>
          <a:endParaRPr lang="it-IT"/>
        </a:p>
      </dgm:t>
    </dgm:pt>
    <dgm:pt modelId="{F528CA8D-8D7C-4A2B-933A-7E7BC4185D61}" type="pres">
      <dgm:prSet presAssocID="{CE422E50-CCE4-47C7-943A-4EA4ADC906B7}" presName="connectorText" presStyleLbl="sibTrans2D1" presStyleIdx="0" presStyleCnt="2"/>
      <dgm:spPr/>
      <dgm:t>
        <a:bodyPr/>
        <a:lstStyle/>
        <a:p>
          <a:endParaRPr lang="it-IT"/>
        </a:p>
      </dgm:t>
    </dgm:pt>
    <dgm:pt modelId="{96D301A6-E975-472E-8410-7C460A64B37E}" type="pres">
      <dgm:prSet presAssocID="{55E4B21B-3E15-4B49-AE7F-A47953E2E129}" presName="node" presStyleLbl="node1" presStyleIdx="1" presStyleCnt="3">
        <dgm:presLayoutVars>
          <dgm:bulletEnabled val="1"/>
        </dgm:presLayoutVars>
      </dgm:prSet>
      <dgm:spPr/>
      <dgm:t>
        <a:bodyPr/>
        <a:lstStyle/>
        <a:p>
          <a:endParaRPr lang="it-IT"/>
        </a:p>
      </dgm:t>
    </dgm:pt>
    <dgm:pt modelId="{0F25BFFA-2F53-4335-ACEF-83B9D1E723AB}" type="pres">
      <dgm:prSet presAssocID="{068A51CE-CD2F-46B2-B93F-BDF9CEF61A08}" presName="sibTrans" presStyleLbl="sibTrans2D1" presStyleIdx="1" presStyleCnt="2"/>
      <dgm:spPr/>
      <dgm:t>
        <a:bodyPr/>
        <a:lstStyle/>
        <a:p>
          <a:endParaRPr lang="it-IT"/>
        </a:p>
      </dgm:t>
    </dgm:pt>
    <dgm:pt modelId="{DECBFDDF-7DBC-4177-A7F4-1FD8940D662E}" type="pres">
      <dgm:prSet presAssocID="{068A51CE-CD2F-46B2-B93F-BDF9CEF61A08}" presName="connectorText" presStyleLbl="sibTrans2D1" presStyleIdx="1" presStyleCnt="2"/>
      <dgm:spPr/>
      <dgm:t>
        <a:bodyPr/>
        <a:lstStyle/>
        <a:p>
          <a:endParaRPr lang="it-IT"/>
        </a:p>
      </dgm:t>
    </dgm:pt>
    <dgm:pt modelId="{FA259752-4A02-4A77-858A-667A8C30BADF}" type="pres">
      <dgm:prSet presAssocID="{5CFE1750-8EB7-4680-BAAE-865F2C93C160}" presName="node" presStyleLbl="node1" presStyleIdx="2" presStyleCnt="3">
        <dgm:presLayoutVars>
          <dgm:bulletEnabled val="1"/>
        </dgm:presLayoutVars>
      </dgm:prSet>
      <dgm:spPr/>
      <dgm:t>
        <a:bodyPr/>
        <a:lstStyle/>
        <a:p>
          <a:endParaRPr lang="it-IT"/>
        </a:p>
      </dgm:t>
    </dgm:pt>
  </dgm:ptLst>
  <dgm:cxnLst>
    <dgm:cxn modelId="{3C923FC0-75AF-4AC9-ADC9-214F74F3FC89}" type="presOf" srcId="{1407A89A-F0C8-4457-AB75-0AA4A562DAE9}" destId="{FD45673B-F575-4284-AD66-B539C45572FF}" srcOrd="0" destOrd="0" presId="urn:microsoft.com/office/officeart/2005/8/layout/process1"/>
    <dgm:cxn modelId="{F5F9FADC-CABE-4332-A8C9-955F792DA8D5}" srcId="{1407A89A-F0C8-4457-AB75-0AA4A562DAE9}" destId="{51C4EAC8-D7B1-4D6B-B0BB-7DB2435764F3}" srcOrd="0" destOrd="0" parTransId="{03EDBC82-6020-440F-8E94-2A13DCDF214D}" sibTransId="{CE422E50-CCE4-47C7-943A-4EA4ADC906B7}"/>
    <dgm:cxn modelId="{3B79AF42-C783-482E-9A75-FD7F9D0F8420}" srcId="{1407A89A-F0C8-4457-AB75-0AA4A562DAE9}" destId="{55E4B21B-3E15-4B49-AE7F-A47953E2E129}" srcOrd="1" destOrd="0" parTransId="{943E8BC7-C61C-4214-9D98-764AF8656986}" sibTransId="{068A51CE-CD2F-46B2-B93F-BDF9CEF61A08}"/>
    <dgm:cxn modelId="{5A7797AA-AD7D-4E9D-9A49-1C46DBC9EA6E}" type="presOf" srcId="{CE422E50-CCE4-47C7-943A-4EA4ADC906B7}" destId="{F528CA8D-8D7C-4A2B-933A-7E7BC4185D61}" srcOrd="1" destOrd="0" presId="urn:microsoft.com/office/officeart/2005/8/layout/process1"/>
    <dgm:cxn modelId="{938FEBA9-0A3E-431B-A3C5-AC8E393947F7}" type="presOf" srcId="{068A51CE-CD2F-46B2-B93F-BDF9CEF61A08}" destId="{0F25BFFA-2F53-4335-ACEF-83B9D1E723AB}" srcOrd="0" destOrd="0" presId="urn:microsoft.com/office/officeart/2005/8/layout/process1"/>
    <dgm:cxn modelId="{469DD3F0-9FCE-43D0-8BE0-CC8E08DAF475}" type="presOf" srcId="{51C4EAC8-D7B1-4D6B-B0BB-7DB2435764F3}" destId="{517E24FF-2901-41E6-9D4C-459D3DD78CB5}" srcOrd="0" destOrd="0" presId="urn:microsoft.com/office/officeart/2005/8/layout/process1"/>
    <dgm:cxn modelId="{91BFE3A1-A505-4AC5-ADB6-09E281E52CED}" type="presOf" srcId="{068A51CE-CD2F-46B2-B93F-BDF9CEF61A08}" destId="{DECBFDDF-7DBC-4177-A7F4-1FD8940D662E}" srcOrd="1" destOrd="0" presId="urn:microsoft.com/office/officeart/2005/8/layout/process1"/>
    <dgm:cxn modelId="{DD3B5BEA-B8CD-4172-A907-5FFCD45B788E}" type="presOf" srcId="{5CFE1750-8EB7-4680-BAAE-865F2C93C160}" destId="{FA259752-4A02-4A77-858A-667A8C30BADF}" srcOrd="0" destOrd="0" presId="urn:microsoft.com/office/officeart/2005/8/layout/process1"/>
    <dgm:cxn modelId="{E863FE93-DF3C-4B23-80FD-75E76220CC41}" srcId="{1407A89A-F0C8-4457-AB75-0AA4A562DAE9}" destId="{5CFE1750-8EB7-4680-BAAE-865F2C93C160}" srcOrd="2" destOrd="0" parTransId="{2562F23D-3F55-444A-BC83-970F89588C6A}" sibTransId="{F0789110-2BBD-416D-98B4-B2E721C92ABF}"/>
    <dgm:cxn modelId="{B8BD1F29-A71F-4AF9-BDE4-3DB3277474AD}" type="presOf" srcId="{55E4B21B-3E15-4B49-AE7F-A47953E2E129}" destId="{96D301A6-E975-472E-8410-7C460A64B37E}" srcOrd="0" destOrd="0" presId="urn:microsoft.com/office/officeart/2005/8/layout/process1"/>
    <dgm:cxn modelId="{ED2E6452-3704-460D-AB3A-9C997A723B54}" type="presOf" srcId="{CE422E50-CCE4-47C7-943A-4EA4ADC906B7}" destId="{F44B97E8-141B-4714-B624-9A39ACB7B5B7}" srcOrd="0" destOrd="0" presId="urn:microsoft.com/office/officeart/2005/8/layout/process1"/>
    <dgm:cxn modelId="{9BD3D3F9-9798-484C-A84C-60B4B1DC6152}" type="presParOf" srcId="{FD45673B-F575-4284-AD66-B539C45572FF}" destId="{517E24FF-2901-41E6-9D4C-459D3DD78CB5}" srcOrd="0" destOrd="0" presId="urn:microsoft.com/office/officeart/2005/8/layout/process1"/>
    <dgm:cxn modelId="{B645B0BC-C4D1-45B5-A099-503CCA6B36A7}" type="presParOf" srcId="{FD45673B-F575-4284-AD66-B539C45572FF}" destId="{F44B97E8-141B-4714-B624-9A39ACB7B5B7}" srcOrd="1" destOrd="0" presId="urn:microsoft.com/office/officeart/2005/8/layout/process1"/>
    <dgm:cxn modelId="{1C3E1BF5-4A63-40EE-898E-E65E38509281}" type="presParOf" srcId="{F44B97E8-141B-4714-B624-9A39ACB7B5B7}" destId="{F528CA8D-8D7C-4A2B-933A-7E7BC4185D61}" srcOrd="0" destOrd="0" presId="urn:microsoft.com/office/officeart/2005/8/layout/process1"/>
    <dgm:cxn modelId="{99508C2C-432B-4D25-A96C-EA65C8236DBA}" type="presParOf" srcId="{FD45673B-F575-4284-AD66-B539C45572FF}" destId="{96D301A6-E975-472E-8410-7C460A64B37E}" srcOrd="2" destOrd="0" presId="urn:microsoft.com/office/officeart/2005/8/layout/process1"/>
    <dgm:cxn modelId="{FD449645-D208-4849-B7D7-691C45429755}" type="presParOf" srcId="{FD45673B-F575-4284-AD66-B539C45572FF}" destId="{0F25BFFA-2F53-4335-ACEF-83B9D1E723AB}" srcOrd="3" destOrd="0" presId="urn:microsoft.com/office/officeart/2005/8/layout/process1"/>
    <dgm:cxn modelId="{D8A23EC0-5555-48E9-95A5-8943189F0DAC}" type="presParOf" srcId="{0F25BFFA-2F53-4335-ACEF-83B9D1E723AB}" destId="{DECBFDDF-7DBC-4177-A7F4-1FD8940D662E}" srcOrd="0" destOrd="0" presId="urn:microsoft.com/office/officeart/2005/8/layout/process1"/>
    <dgm:cxn modelId="{23A0E8A2-5055-4F25-A356-B379846BE659}" type="presParOf" srcId="{FD45673B-F575-4284-AD66-B539C45572FF}" destId="{FA259752-4A02-4A77-858A-667A8C30BAD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1A13CF-C227-419A-8F23-FA7565CD495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it-IT"/>
        </a:p>
      </dgm:t>
    </dgm:pt>
    <dgm:pt modelId="{19C83614-97CB-4E58-BB53-AFD3D34F7448}">
      <dgm:prSet/>
      <dgm:spPr/>
      <dgm:t>
        <a:bodyPr/>
        <a:lstStyle/>
        <a:p>
          <a:pPr rtl="0"/>
          <a:r>
            <a:rPr lang="it-IT" dirty="0" smtClean="0"/>
            <a:t>Non semplice segno esteriore, ma segno esterno che comporta </a:t>
          </a:r>
          <a:endParaRPr lang="it-IT" dirty="0"/>
        </a:p>
      </dgm:t>
    </dgm:pt>
    <dgm:pt modelId="{E967F606-ECB5-44BC-91AB-C8A70A34BEE8}" type="parTrans" cxnId="{A9D34341-68C7-4412-B3B6-DBEBAF2BB800}">
      <dgm:prSet/>
      <dgm:spPr/>
      <dgm:t>
        <a:bodyPr/>
        <a:lstStyle/>
        <a:p>
          <a:endParaRPr lang="it-IT"/>
        </a:p>
      </dgm:t>
    </dgm:pt>
    <dgm:pt modelId="{D1444F04-3683-48F7-AB0D-D4820B0C9A0A}" type="sibTrans" cxnId="{A9D34341-68C7-4412-B3B6-DBEBAF2BB800}">
      <dgm:prSet/>
      <dgm:spPr/>
      <dgm:t>
        <a:bodyPr/>
        <a:lstStyle/>
        <a:p>
          <a:endParaRPr lang="it-IT"/>
        </a:p>
      </dgm:t>
    </dgm:pt>
    <dgm:pt modelId="{472EFE69-4414-4F12-8BD7-85F2453597E3}">
      <dgm:prSet/>
      <dgm:spPr/>
      <dgm:t>
        <a:bodyPr/>
        <a:lstStyle/>
        <a:p>
          <a:pPr rtl="0"/>
          <a:r>
            <a:rPr lang="it-IT" dirty="0" smtClean="0"/>
            <a:t>nuova nascita </a:t>
          </a:r>
          <a:endParaRPr lang="it-IT" dirty="0"/>
        </a:p>
      </dgm:t>
    </dgm:pt>
    <dgm:pt modelId="{E4D0ECD4-A7D4-4C04-856E-60B5944BDDFA}" type="parTrans" cxnId="{4D945790-9991-4E6E-923C-666A1CB6FD35}">
      <dgm:prSet/>
      <dgm:spPr/>
      <dgm:t>
        <a:bodyPr/>
        <a:lstStyle/>
        <a:p>
          <a:endParaRPr lang="it-IT"/>
        </a:p>
      </dgm:t>
    </dgm:pt>
    <dgm:pt modelId="{D81A8EDA-EB15-4721-B237-9CF06F64CA9F}" type="sibTrans" cxnId="{4D945790-9991-4E6E-923C-666A1CB6FD35}">
      <dgm:prSet/>
      <dgm:spPr/>
      <dgm:t>
        <a:bodyPr/>
        <a:lstStyle/>
        <a:p>
          <a:endParaRPr lang="it-IT"/>
        </a:p>
      </dgm:t>
    </dgm:pt>
    <dgm:pt modelId="{74C103EF-B90A-4497-8EED-7F17EFA5E6AA}">
      <dgm:prSet/>
      <dgm:spPr/>
      <dgm:t>
        <a:bodyPr/>
        <a:lstStyle/>
        <a:p>
          <a:pPr rtl="0"/>
          <a:r>
            <a:rPr lang="it-IT" dirty="0" smtClean="0"/>
            <a:t>nuovi legami con le persone Divine</a:t>
          </a:r>
          <a:endParaRPr lang="it-IT" dirty="0"/>
        </a:p>
      </dgm:t>
    </dgm:pt>
    <dgm:pt modelId="{C3275F7D-2D06-442D-AE39-87E2F56754CF}" type="parTrans" cxnId="{EFC0CE0E-61E2-4A94-9F49-36F3B3419138}">
      <dgm:prSet/>
      <dgm:spPr/>
      <dgm:t>
        <a:bodyPr/>
        <a:lstStyle/>
        <a:p>
          <a:endParaRPr lang="it-IT"/>
        </a:p>
      </dgm:t>
    </dgm:pt>
    <dgm:pt modelId="{16B9326B-E6AE-4EC9-9348-F21287A5B895}" type="sibTrans" cxnId="{EFC0CE0E-61E2-4A94-9F49-36F3B3419138}">
      <dgm:prSet/>
      <dgm:spPr/>
      <dgm:t>
        <a:bodyPr/>
        <a:lstStyle/>
        <a:p>
          <a:endParaRPr lang="it-IT"/>
        </a:p>
      </dgm:t>
    </dgm:pt>
    <dgm:pt modelId="{4B8188DD-1BE9-40B1-849F-4D291F4AAE31}" type="pres">
      <dgm:prSet presAssocID="{4A1A13CF-C227-419A-8F23-FA7565CD4954}" presName="compositeShape" presStyleCnt="0">
        <dgm:presLayoutVars>
          <dgm:chMax val="7"/>
          <dgm:dir/>
          <dgm:resizeHandles val="exact"/>
        </dgm:presLayoutVars>
      </dgm:prSet>
      <dgm:spPr/>
      <dgm:t>
        <a:bodyPr/>
        <a:lstStyle/>
        <a:p>
          <a:endParaRPr lang="it-IT"/>
        </a:p>
      </dgm:t>
    </dgm:pt>
    <dgm:pt modelId="{17D3FA93-5873-4D95-98FB-9111DADB38EE}" type="pres">
      <dgm:prSet presAssocID="{19C83614-97CB-4E58-BB53-AFD3D34F7448}" presName="circ1" presStyleLbl="vennNode1" presStyleIdx="0" presStyleCnt="3"/>
      <dgm:spPr/>
      <dgm:t>
        <a:bodyPr/>
        <a:lstStyle/>
        <a:p>
          <a:endParaRPr lang="it-IT"/>
        </a:p>
      </dgm:t>
    </dgm:pt>
    <dgm:pt modelId="{078722AF-7271-4AB0-A8D3-0259D05412BF}" type="pres">
      <dgm:prSet presAssocID="{19C83614-97CB-4E58-BB53-AFD3D34F7448}" presName="circ1Tx" presStyleLbl="revTx" presStyleIdx="0" presStyleCnt="0">
        <dgm:presLayoutVars>
          <dgm:chMax val="0"/>
          <dgm:chPref val="0"/>
          <dgm:bulletEnabled val="1"/>
        </dgm:presLayoutVars>
      </dgm:prSet>
      <dgm:spPr/>
      <dgm:t>
        <a:bodyPr/>
        <a:lstStyle/>
        <a:p>
          <a:endParaRPr lang="it-IT"/>
        </a:p>
      </dgm:t>
    </dgm:pt>
    <dgm:pt modelId="{7B6A40C4-D460-4036-83D5-CF7998053A1B}" type="pres">
      <dgm:prSet presAssocID="{472EFE69-4414-4F12-8BD7-85F2453597E3}" presName="circ2" presStyleLbl="vennNode1" presStyleIdx="1" presStyleCnt="3"/>
      <dgm:spPr/>
      <dgm:t>
        <a:bodyPr/>
        <a:lstStyle/>
        <a:p>
          <a:endParaRPr lang="it-IT"/>
        </a:p>
      </dgm:t>
    </dgm:pt>
    <dgm:pt modelId="{C313F836-9339-47E4-A46A-284AE159E4F8}" type="pres">
      <dgm:prSet presAssocID="{472EFE69-4414-4F12-8BD7-85F2453597E3}" presName="circ2Tx" presStyleLbl="revTx" presStyleIdx="0" presStyleCnt="0">
        <dgm:presLayoutVars>
          <dgm:chMax val="0"/>
          <dgm:chPref val="0"/>
          <dgm:bulletEnabled val="1"/>
        </dgm:presLayoutVars>
      </dgm:prSet>
      <dgm:spPr/>
      <dgm:t>
        <a:bodyPr/>
        <a:lstStyle/>
        <a:p>
          <a:endParaRPr lang="it-IT"/>
        </a:p>
      </dgm:t>
    </dgm:pt>
    <dgm:pt modelId="{C221EF13-E1E0-4FB0-82DF-9F978DCED174}" type="pres">
      <dgm:prSet presAssocID="{74C103EF-B90A-4497-8EED-7F17EFA5E6AA}" presName="circ3" presStyleLbl="vennNode1" presStyleIdx="2" presStyleCnt="3"/>
      <dgm:spPr/>
      <dgm:t>
        <a:bodyPr/>
        <a:lstStyle/>
        <a:p>
          <a:endParaRPr lang="it-IT"/>
        </a:p>
      </dgm:t>
    </dgm:pt>
    <dgm:pt modelId="{D666D78B-5C26-491E-850D-4232AB1B1906}" type="pres">
      <dgm:prSet presAssocID="{74C103EF-B90A-4497-8EED-7F17EFA5E6AA}" presName="circ3Tx" presStyleLbl="revTx" presStyleIdx="0" presStyleCnt="0">
        <dgm:presLayoutVars>
          <dgm:chMax val="0"/>
          <dgm:chPref val="0"/>
          <dgm:bulletEnabled val="1"/>
        </dgm:presLayoutVars>
      </dgm:prSet>
      <dgm:spPr/>
      <dgm:t>
        <a:bodyPr/>
        <a:lstStyle/>
        <a:p>
          <a:endParaRPr lang="it-IT"/>
        </a:p>
      </dgm:t>
    </dgm:pt>
  </dgm:ptLst>
  <dgm:cxnLst>
    <dgm:cxn modelId="{DF3ACBE9-4314-41DA-BEB1-251B35A8B592}" type="presOf" srcId="{4A1A13CF-C227-419A-8F23-FA7565CD4954}" destId="{4B8188DD-1BE9-40B1-849F-4D291F4AAE31}" srcOrd="0" destOrd="0" presId="urn:microsoft.com/office/officeart/2005/8/layout/venn1"/>
    <dgm:cxn modelId="{62EBB636-83EA-41B0-A832-C08E38478A0E}" type="presOf" srcId="{472EFE69-4414-4F12-8BD7-85F2453597E3}" destId="{C313F836-9339-47E4-A46A-284AE159E4F8}" srcOrd="1" destOrd="0" presId="urn:microsoft.com/office/officeart/2005/8/layout/venn1"/>
    <dgm:cxn modelId="{EFC0CE0E-61E2-4A94-9F49-36F3B3419138}" srcId="{4A1A13CF-C227-419A-8F23-FA7565CD4954}" destId="{74C103EF-B90A-4497-8EED-7F17EFA5E6AA}" srcOrd="2" destOrd="0" parTransId="{C3275F7D-2D06-442D-AE39-87E2F56754CF}" sibTransId="{16B9326B-E6AE-4EC9-9348-F21287A5B895}"/>
    <dgm:cxn modelId="{BBC12970-EFC7-4683-8FEE-6C76B27674E9}" type="presOf" srcId="{19C83614-97CB-4E58-BB53-AFD3D34F7448}" destId="{078722AF-7271-4AB0-A8D3-0259D05412BF}" srcOrd="1" destOrd="0" presId="urn:microsoft.com/office/officeart/2005/8/layout/venn1"/>
    <dgm:cxn modelId="{6456F1CC-345E-4B7B-8510-D07CF569E88D}" type="presOf" srcId="{472EFE69-4414-4F12-8BD7-85F2453597E3}" destId="{7B6A40C4-D460-4036-83D5-CF7998053A1B}" srcOrd="0" destOrd="0" presId="urn:microsoft.com/office/officeart/2005/8/layout/venn1"/>
    <dgm:cxn modelId="{A9D34341-68C7-4412-B3B6-DBEBAF2BB800}" srcId="{4A1A13CF-C227-419A-8F23-FA7565CD4954}" destId="{19C83614-97CB-4E58-BB53-AFD3D34F7448}" srcOrd="0" destOrd="0" parTransId="{E967F606-ECB5-44BC-91AB-C8A70A34BEE8}" sibTransId="{D1444F04-3683-48F7-AB0D-D4820B0C9A0A}"/>
    <dgm:cxn modelId="{02A0C1AC-A8A7-4287-BF07-4A669F3E3D54}" type="presOf" srcId="{74C103EF-B90A-4497-8EED-7F17EFA5E6AA}" destId="{D666D78B-5C26-491E-850D-4232AB1B1906}" srcOrd="1" destOrd="0" presId="urn:microsoft.com/office/officeart/2005/8/layout/venn1"/>
    <dgm:cxn modelId="{0272D03A-C751-4EF4-9BA6-B60DAF0BF35B}" type="presOf" srcId="{19C83614-97CB-4E58-BB53-AFD3D34F7448}" destId="{17D3FA93-5873-4D95-98FB-9111DADB38EE}" srcOrd="0" destOrd="0" presId="urn:microsoft.com/office/officeart/2005/8/layout/venn1"/>
    <dgm:cxn modelId="{4EE048A2-49D3-4783-A84A-3503DA6A5C04}" type="presOf" srcId="{74C103EF-B90A-4497-8EED-7F17EFA5E6AA}" destId="{C221EF13-E1E0-4FB0-82DF-9F978DCED174}" srcOrd="0" destOrd="0" presId="urn:microsoft.com/office/officeart/2005/8/layout/venn1"/>
    <dgm:cxn modelId="{4D945790-9991-4E6E-923C-666A1CB6FD35}" srcId="{4A1A13CF-C227-419A-8F23-FA7565CD4954}" destId="{472EFE69-4414-4F12-8BD7-85F2453597E3}" srcOrd="1" destOrd="0" parTransId="{E4D0ECD4-A7D4-4C04-856E-60B5944BDDFA}" sibTransId="{D81A8EDA-EB15-4721-B237-9CF06F64CA9F}"/>
    <dgm:cxn modelId="{CB89FBE3-2A16-405F-BEE9-115054ABCA92}" type="presParOf" srcId="{4B8188DD-1BE9-40B1-849F-4D291F4AAE31}" destId="{17D3FA93-5873-4D95-98FB-9111DADB38EE}" srcOrd="0" destOrd="0" presId="urn:microsoft.com/office/officeart/2005/8/layout/venn1"/>
    <dgm:cxn modelId="{A60A76CC-8A4F-41E4-B319-8C85FE3118FF}" type="presParOf" srcId="{4B8188DD-1BE9-40B1-849F-4D291F4AAE31}" destId="{078722AF-7271-4AB0-A8D3-0259D05412BF}" srcOrd="1" destOrd="0" presId="urn:microsoft.com/office/officeart/2005/8/layout/venn1"/>
    <dgm:cxn modelId="{E661564F-1F14-4104-8F3E-4D14DBC72F2F}" type="presParOf" srcId="{4B8188DD-1BE9-40B1-849F-4D291F4AAE31}" destId="{7B6A40C4-D460-4036-83D5-CF7998053A1B}" srcOrd="2" destOrd="0" presId="urn:microsoft.com/office/officeart/2005/8/layout/venn1"/>
    <dgm:cxn modelId="{E2104523-116F-46EF-98B8-E32EA2C5A3B3}" type="presParOf" srcId="{4B8188DD-1BE9-40B1-849F-4D291F4AAE31}" destId="{C313F836-9339-47E4-A46A-284AE159E4F8}" srcOrd="3" destOrd="0" presId="urn:microsoft.com/office/officeart/2005/8/layout/venn1"/>
    <dgm:cxn modelId="{A02C8F8F-A3DE-4D9F-AA6D-57519A51CFD1}" type="presParOf" srcId="{4B8188DD-1BE9-40B1-849F-4D291F4AAE31}" destId="{C221EF13-E1E0-4FB0-82DF-9F978DCED174}" srcOrd="4" destOrd="0" presId="urn:microsoft.com/office/officeart/2005/8/layout/venn1"/>
    <dgm:cxn modelId="{2E543DD5-E8BC-4F91-A468-1BE0978ED652}" type="presParOf" srcId="{4B8188DD-1BE9-40B1-849F-4D291F4AAE31}" destId="{D666D78B-5C26-491E-850D-4232AB1B1906}"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819689-58D4-4D7C-A11D-C7D8A427E3ED}">
      <dsp:nvSpPr>
        <dsp:cNvPr id="0" name=""/>
        <dsp:cNvSpPr/>
      </dsp:nvSpPr>
      <dsp:spPr>
        <a:xfrm>
          <a:off x="0" y="548640"/>
          <a:ext cx="8229600" cy="32918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27305" rIns="0" bIns="27305" numCol="1" spcCol="1270" anchor="ctr" anchorCtr="0">
          <a:noAutofit/>
        </a:bodyPr>
        <a:lstStyle/>
        <a:p>
          <a:pPr lvl="0" algn="ctr" defTabSz="1911350" rtl="0">
            <a:lnSpc>
              <a:spcPct val="90000"/>
            </a:lnSpc>
            <a:spcBef>
              <a:spcPct val="0"/>
            </a:spcBef>
            <a:spcAft>
              <a:spcPct val="35000"/>
            </a:spcAft>
          </a:pPr>
          <a:r>
            <a:rPr lang="it-IT" sz="4300" kern="1200" dirty="0" smtClean="0"/>
            <a:t>Oltre lavare con acqua, riduzionismo sacrale </a:t>
          </a:r>
        </a:p>
        <a:p>
          <a:pPr lvl="0" algn="ctr" defTabSz="1911350" rtl="0">
            <a:lnSpc>
              <a:spcPct val="90000"/>
            </a:lnSpc>
            <a:spcBef>
              <a:spcPct val="0"/>
            </a:spcBef>
            <a:spcAft>
              <a:spcPct val="35000"/>
            </a:spcAft>
          </a:pPr>
          <a:r>
            <a:rPr lang="it-IT" sz="4300" kern="1200" dirty="0" smtClean="0"/>
            <a:t>Comprendere Storia della Salvezza:</a:t>
          </a:r>
          <a:endParaRPr lang="it-IT" sz="4300" kern="1200" dirty="0"/>
        </a:p>
      </dsp:txBody>
      <dsp:txXfrm>
        <a:off x="0" y="548640"/>
        <a:ext cx="8229600" cy="32918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5BA734-5A36-4446-9A1D-DA1C6B0A0C01}">
      <dsp:nvSpPr>
        <dsp:cNvPr id="0" name=""/>
        <dsp:cNvSpPr/>
      </dsp:nvSpPr>
      <dsp:spPr>
        <a:xfrm>
          <a:off x="617219" y="0"/>
          <a:ext cx="6995160" cy="43891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E9FEB6-5C3D-4CC6-81CA-FEC9DD692668}">
      <dsp:nvSpPr>
        <dsp:cNvPr id="0" name=""/>
        <dsp:cNvSpPr/>
      </dsp:nvSpPr>
      <dsp:spPr>
        <a:xfrm>
          <a:off x="3616" y="1316736"/>
          <a:ext cx="1581224"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Lo Spirito di Dio aleggiava sulle acque </a:t>
          </a:r>
          <a:r>
            <a:rPr lang="it-IT" sz="1300" kern="1200" dirty="0" err="1" smtClean="0"/>
            <a:t>cf</a:t>
          </a:r>
          <a:r>
            <a:rPr lang="it-IT" sz="1300" kern="1200" dirty="0" smtClean="0"/>
            <a:t>. </a:t>
          </a:r>
          <a:r>
            <a:rPr lang="it-IT" sz="1300" kern="1200" dirty="0" err="1" smtClean="0"/>
            <a:t>Gen</a:t>
          </a:r>
          <a:r>
            <a:rPr lang="it-IT" sz="1300" kern="1200" dirty="0" smtClean="0"/>
            <a:t> 1,2</a:t>
          </a:r>
          <a:endParaRPr lang="it-IT" sz="1300" kern="1200" dirty="0"/>
        </a:p>
      </dsp:txBody>
      <dsp:txXfrm>
        <a:off x="3616" y="1316736"/>
        <a:ext cx="1581224" cy="1755648"/>
      </dsp:txXfrm>
    </dsp:sp>
    <dsp:sp modelId="{672BAA92-5CEF-487E-A508-841DB596E57D}">
      <dsp:nvSpPr>
        <dsp:cNvPr id="0" name=""/>
        <dsp:cNvSpPr/>
      </dsp:nvSpPr>
      <dsp:spPr>
        <a:xfrm>
          <a:off x="1663902" y="1316736"/>
          <a:ext cx="1581224"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Dalle acque del diluvio esce umanità nuova    </a:t>
          </a:r>
          <a:r>
            <a:rPr lang="it-IT" sz="1300" kern="1200" dirty="0" err="1" smtClean="0"/>
            <a:t>cf</a:t>
          </a:r>
          <a:r>
            <a:rPr lang="it-IT" sz="1300" kern="1200" dirty="0" smtClean="0"/>
            <a:t>. </a:t>
          </a:r>
          <a:r>
            <a:rPr lang="it-IT" sz="1300" kern="1200" dirty="0" err="1" smtClean="0"/>
            <a:t>Gen</a:t>
          </a:r>
          <a:r>
            <a:rPr lang="it-IT" sz="1300" kern="1200" dirty="0" smtClean="0"/>
            <a:t> 6,5-9,17</a:t>
          </a:r>
          <a:endParaRPr lang="it-IT" sz="1300" kern="1200" dirty="0"/>
        </a:p>
      </dsp:txBody>
      <dsp:txXfrm>
        <a:off x="1663902" y="1316736"/>
        <a:ext cx="1581224" cy="1755648"/>
      </dsp:txXfrm>
    </dsp:sp>
    <dsp:sp modelId="{6FFE0D45-4EDA-4281-992A-AB07D789EA71}">
      <dsp:nvSpPr>
        <dsp:cNvPr id="0" name=""/>
        <dsp:cNvSpPr/>
      </dsp:nvSpPr>
      <dsp:spPr>
        <a:xfrm>
          <a:off x="3324187" y="1316736"/>
          <a:ext cx="1581224"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Attraversato il Mar Rosso, Israeliti lasciano schiavitù e diventano popolo di Dio nell’alleanza        </a:t>
          </a:r>
          <a:r>
            <a:rPr lang="it-IT" sz="1300" kern="1200" dirty="0" err="1" smtClean="0"/>
            <a:t>cf</a:t>
          </a:r>
          <a:r>
            <a:rPr lang="it-IT" sz="1300" kern="1200" dirty="0" smtClean="0"/>
            <a:t>. </a:t>
          </a:r>
          <a:r>
            <a:rPr lang="it-IT" sz="1300" kern="1200" dirty="0" err="1" smtClean="0"/>
            <a:t>Es</a:t>
          </a:r>
          <a:r>
            <a:rPr lang="it-IT" sz="1300" kern="1200" dirty="0" smtClean="0"/>
            <a:t> capp. 15-21</a:t>
          </a:r>
          <a:endParaRPr lang="it-IT" sz="1300" kern="1200" dirty="0"/>
        </a:p>
      </dsp:txBody>
      <dsp:txXfrm>
        <a:off x="3324187" y="1316736"/>
        <a:ext cx="1581224" cy="1755648"/>
      </dsp:txXfrm>
    </dsp:sp>
    <dsp:sp modelId="{89EBF091-52A9-462C-8684-A563C364E140}">
      <dsp:nvSpPr>
        <dsp:cNvPr id="0" name=""/>
        <dsp:cNvSpPr/>
      </dsp:nvSpPr>
      <dsp:spPr>
        <a:xfrm>
          <a:off x="4984473" y="1316736"/>
          <a:ext cx="1581224"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Sfiniti dalla sete riprendono vita dall’acqua scaturita dalla roccia </a:t>
          </a:r>
          <a:r>
            <a:rPr lang="it-IT" sz="1300" kern="1200" dirty="0" err="1" smtClean="0"/>
            <a:t>cf</a:t>
          </a:r>
          <a:r>
            <a:rPr lang="it-IT" sz="1300" kern="1200" dirty="0" smtClean="0"/>
            <a:t>. </a:t>
          </a:r>
          <a:r>
            <a:rPr lang="it-IT" sz="1300" kern="1200" dirty="0" err="1" smtClean="0"/>
            <a:t>Es</a:t>
          </a:r>
          <a:r>
            <a:rPr lang="it-IT" sz="1300" kern="1200" dirty="0" smtClean="0"/>
            <a:t> 17, 1-7</a:t>
          </a:r>
          <a:endParaRPr lang="it-IT" sz="1300" kern="1200" dirty="0"/>
        </a:p>
      </dsp:txBody>
      <dsp:txXfrm>
        <a:off x="4984473" y="1316736"/>
        <a:ext cx="1581224" cy="1755648"/>
      </dsp:txXfrm>
    </dsp:sp>
    <dsp:sp modelId="{409B2AFB-760E-4BBC-986A-7C71A3006CF8}">
      <dsp:nvSpPr>
        <dsp:cNvPr id="0" name=""/>
        <dsp:cNvSpPr/>
      </dsp:nvSpPr>
      <dsp:spPr>
        <a:xfrm>
          <a:off x="6644759" y="1316736"/>
          <a:ext cx="1581224"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Bagnandosi sette volte al Giordano </a:t>
          </a:r>
          <a:r>
            <a:rPr lang="it-IT" sz="1300" kern="1200" dirty="0" err="1" smtClean="0"/>
            <a:t>Naaman</a:t>
          </a:r>
          <a:r>
            <a:rPr lang="it-IT" sz="1300" kern="1200" dirty="0" smtClean="0"/>
            <a:t> viene guarito dalla lebbra                  </a:t>
          </a:r>
          <a:r>
            <a:rPr lang="it-IT" sz="1300" kern="1200" dirty="0" err="1" smtClean="0"/>
            <a:t>cf</a:t>
          </a:r>
          <a:r>
            <a:rPr lang="it-IT" sz="1300" kern="1200" dirty="0" smtClean="0"/>
            <a:t>. 2Re 5,1-27</a:t>
          </a:r>
          <a:endParaRPr lang="it-IT" sz="1300" kern="1200" dirty="0"/>
        </a:p>
      </dsp:txBody>
      <dsp:txXfrm>
        <a:off x="6644759" y="1316736"/>
        <a:ext cx="1581224" cy="17556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36567C-C06E-41C0-B755-408F3C20510D}">
      <dsp:nvSpPr>
        <dsp:cNvPr id="0" name=""/>
        <dsp:cNvSpPr/>
      </dsp:nvSpPr>
      <dsp:spPr>
        <a:xfrm>
          <a:off x="617219" y="0"/>
          <a:ext cx="6995160" cy="43891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32D561-4C8E-4156-8496-404D4DCE0753}">
      <dsp:nvSpPr>
        <dsp:cNvPr id="0" name=""/>
        <dsp:cNvSpPr/>
      </dsp:nvSpPr>
      <dsp:spPr>
        <a:xfrm>
          <a:off x="4118" y="1316736"/>
          <a:ext cx="1981051"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it-IT" sz="1500" kern="1200" dirty="0" smtClean="0"/>
            <a:t>Immersi nel Giordano Battezzati dal Giovanni i </a:t>
          </a:r>
          <a:r>
            <a:rPr lang="it-IT" sz="1500" kern="1200" dirty="0" err="1" smtClean="0"/>
            <a:t>peccatori…</a:t>
          </a:r>
          <a:r>
            <a:rPr lang="it-IT" sz="1500" kern="1200" dirty="0" smtClean="0"/>
            <a:t> </a:t>
          </a:r>
          <a:r>
            <a:rPr lang="it-IT" sz="1500" kern="1200" dirty="0" err="1" smtClean="0"/>
            <a:t>cf</a:t>
          </a:r>
          <a:r>
            <a:rPr lang="it-IT" sz="1500" kern="1200" dirty="0" smtClean="0"/>
            <a:t>. Mc 1</a:t>
          </a:r>
          <a:endParaRPr lang="it-IT" sz="1500" kern="1200" dirty="0"/>
        </a:p>
      </dsp:txBody>
      <dsp:txXfrm>
        <a:off x="4118" y="1316736"/>
        <a:ext cx="1981051" cy="1755648"/>
      </dsp:txXfrm>
    </dsp:sp>
    <dsp:sp modelId="{911875A6-19B3-43A2-8719-9B06E464CCC9}">
      <dsp:nvSpPr>
        <dsp:cNvPr id="0" name=""/>
        <dsp:cNvSpPr/>
      </dsp:nvSpPr>
      <dsp:spPr>
        <a:xfrm>
          <a:off x="2084222" y="1316736"/>
          <a:ext cx="1981051"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it-IT" sz="1500" kern="1200" dirty="0" smtClean="0"/>
            <a:t>Gesù per essere solidale con gli uomini si fa battezzare, risalendo dall’acqua lo </a:t>
          </a:r>
          <a:r>
            <a:rPr lang="it-IT" sz="1500" kern="1200" dirty="0" err="1" smtClean="0"/>
            <a:t>Spirito…</a:t>
          </a:r>
          <a:r>
            <a:rPr lang="it-IT" sz="1500" kern="1200" dirty="0" smtClean="0"/>
            <a:t> </a:t>
          </a:r>
          <a:r>
            <a:rPr lang="it-IT" sz="1500" kern="1200" dirty="0" err="1" smtClean="0"/>
            <a:t>cf</a:t>
          </a:r>
          <a:r>
            <a:rPr lang="it-IT" sz="1500" kern="1200" dirty="0" smtClean="0"/>
            <a:t>. Mc 1, 9-11</a:t>
          </a:r>
          <a:endParaRPr lang="it-IT" sz="1500" kern="1200" dirty="0"/>
        </a:p>
      </dsp:txBody>
      <dsp:txXfrm>
        <a:off x="2084222" y="1316736"/>
        <a:ext cx="1981051" cy="1755648"/>
      </dsp:txXfrm>
    </dsp:sp>
    <dsp:sp modelId="{DA6ADEDF-DDB9-49FD-9576-44C6D65E9EDB}">
      <dsp:nvSpPr>
        <dsp:cNvPr id="0" name=""/>
        <dsp:cNvSpPr/>
      </dsp:nvSpPr>
      <dsp:spPr>
        <a:xfrm>
          <a:off x="4164326" y="1316736"/>
          <a:ext cx="1981051"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it-IT" sz="1500" kern="1200" dirty="0" smtClean="0"/>
            <a:t>Supremo battesimo nelle acque simboliche della morte da cui riemerge con la risurrezione           </a:t>
          </a:r>
          <a:r>
            <a:rPr lang="it-IT" sz="1500" kern="1200" dirty="0" err="1" smtClean="0"/>
            <a:t>cf</a:t>
          </a:r>
          <a:r>
            <a:rPr lang="it-IT" sz="1500" kern="1200" dirty="0" smtClean="0"/>
            <a:t>. Mc 10,39; </a:t>
          </a:r>
          <a:r>
            <a:rPr lang="it-IT" sz="1500" kern="1200" dirty="0" err="1" smtClean="0"/>
            <a:t>Lc</a:t>
          </a:r>
          <a:r>
            <a:rPr lang="it-IT" sz="1500" kern="1200" dirty="0" smtClean="0"/>
            <a:t> 12,50</a:t>
          </a:r>
          <a:endParaRPr lang="it-IT" sz="1500" kern="1200" dirty="0"/>
        </a:p>
      </dsp:txBody>
      <dsp:txXfrm>
        <a:off x="4164326" y="1316736"/>
        <a:ext cx="1981051" cy="1755648"/>
      </dsp:txXfrm>
    </dsp:sp>
    <dsp:sp modelId="{A89CA139-614D-49A4-8F47-5FA3D7845150}">
      <dsp:nvSpPr>
        <dsp:cNvPr id="0" name=""/>
        <dsp:cNvSpPr/>
      </dsp:nvSpPr>
      <dsp:spPr>
        <a:xfrm>
          <a:off x="6244430" y="1316736"/>
          <a:ext cx="1981051" cy="17556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it-IT" sz="1500" kern="1200" dirty="0" smtClean="0"/>
            <a:t>Sangue ed acqua dal suo fianco trafitto </a:t>
          </a:r>
          <a:r>
            <a:rPr lang="it-IT" sz="1500" kern="1200" dirty="0" err="1" smtClean="0"/>
            <a:t>cf</a:t>
          </a:r>
          <a:r>
            <a:rPr lang="it-IT" sz="1500" kern="1200" dirty="0" smtClean="0"/>
            <a:t>. </a:t>
          </a:r>
          <a:r>
            <a:rPr lang="it-IT" sz="1500" kern="1200" dirty="0" err="1" smtClean="0"/>
            <a:t>Gv</a:t>
          </a:r>
          <a:r>
            <a:rPr lang="it-IT" sz="1500" kern="1200" dirty="0" smtClean="0"/>
            <a:t> 19,34</a:t>
          </a:r>
          <a:endParaRPr lang="it-IT" sz="1500" kern="1200" dirty="0"/>
        </a:p>
      </dsp:txBody>
      <dsp:txXfrm>
        <a:off x="6244430" y="1316736"/>
        <a:ext cx="1981051" cy="17556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7E24FF-2901-41E6-9D4C-459D3DD78CB5}">
      <dsp:nvSpPr>
        <dsp:cNvPr id="0" name=""/>
        <dsp:cNvSpPr/>
      </dsp:nvSpPr>
      <dsp:spPr>
        <a:xfrm>
          <a:off x="7233" y="694757"/>
          <a:ext cx="2161877" cy="29996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«Per mezzo del battesimo siamo stati sepolti insieme a lui nella morte, perché come Cristo fu risuscitato dai morti per mezzo della gloria del Padre, così anche noi possiamo camminare in una vita nuova... Così anche voi consideratevi morti al peccato, ma viventi per Dio, in Cristo Gesù» </a:t>
          </a:r>
          <a:r>
            <a:rPr lang="it-IT" sz="1400" kern="1200" dirty="0" err="1" smtClean="0"/>
            <a:t>Rm</a:t>
          </a:r>
          <a:r>
            <a:rPr lang="it-IT" sz="1400" kern="1200" dirty="0" smtClean="0"/>
            <a:t> 6,4-11 </a:t>
          </a:r>
          <a:endParaRPr lang="it-IT" sz="1400" kern="1200" dirty="0"/>
        </a:p>
      </dsp:txBody>
      <dsp:txXfrm>
        <a:off x="7233" y="694757"/>
        <a:ext cx="2161877" cy="2999604"/>
      </dsp:txXfrm>
    </dsp:sp>
    <dsp:sp modelId="{F44B97E8-141B-4714-B624-9A39ACB7B5B7}">
      <dsp:nvSpPr>
        <dsp:cNvPr id="0" name=""/>
        <dsp:cNvSpPr/>
      </dsp:nvSpPr>
      <dsp:spPr>
        <a:xfrm>
          <a:off x="2385298" y="192648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2385298" y="1926487"/>
        <a:ext cx="458317" cy="536145"/>
      </dsp:txXfrm>
    </dsp:sp>
    <dsp:sp modelId="{96D301A6-E975-472E-8410-7C460A64B37E}">
      <dsp:nvSpPr>
        <dsp:cNvPr id="0" name=""/>
        <dsp:cNvSpPr/>
      </dsp:nvSpPr>
      <dsp:spPr>
        <a:xfrm>
          <a:off x="3033861" y="694757"/>
          <a:ext cx="2161877" cy="29996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«Con lui infatti siete stati sepolti insieme nel battesimo, in lui anche siete stati insieme risuscitati» Col 2,12. </a:t>
          </a:r>
          <a:endParaRPr lang="it-IT" sz="1400" kern="1200" dirty="0"/>
        </a:p>
      </dsp:txBody>
      <dsp:txXfrm>
        <a:off x="3033861" y="694757"/>
        <a:ext cx="2161877" cy="2999604"/>
      </dsp:txXfrm>
    </dsp:sp>
    <dsp:sp modelId="{0F25BFFA-2F53-4335-ACEF-83B9D1E723AB}">
      <dsp:nvSpPr>
        <dsp:cNvPr id="0" name=""/>
        <dsp:cNvSpPr/>
      </dsp:nvSpPr>
      <dsp:spPr>
        <a:xfrm>
          <a:off x="5411926" y="192648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5411926" y="1926487"/>
        <a:ext cx="458317" cy="536145"/>
      </dsp:txXfrm>
    </dsp:sp>
    <dsp:sp modelId="{FA259752-4A02-4A77-858A-667A8C30BADF}">
      <dsp:nvSpPr>
        <dsp:cNvPr id="0" name=""/>
        <dsp:cNvSpPr/>
      </dsp:nvSpPr>
      <dsp:spPr>
        <a:xfrm>
          <a:off x="6060489" y="694757"/>
          <a:ext cx="2161877" cy="29996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Uniti e configurati a Cristo, Consacrati, abilitati-eletti</a:t>
          </a:r>
          <a:endParaRPr lang="it-IT" sz="1400" kern="1200" dirty="0"/>
        </a:p>
      </dsp:txBody>
      <dsp:txXfrm>
        <a:off x="6060489" y="694757"/>
        <a:ext cx="2161877" cy="299960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D3FA93-5873-4D95-98FB-9111DADB38EE}">
      <dsp:nvSpPr>
        <dsp:cNvPr id="0" name=""/>
        <dsp:cNvSpPr/>
      </dsp:nvSpPr>
      <dsp:spPr>
        <a:xfrm>
          <a:off x="2798063" y="54863"/>
          <a:ext cx="2633472" cy="26334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it-IT" sz="2000" kern="1200" dirty="0" smtClean="0"/>
            <a:t>Non semplice segno esteriore, ma segno esterno che comporta </a:t>
          </a:r>
          <a:endParaRPr lang="it-IT" sz="2000" kern="1200" dirty="0"/>
        </a:p>
      </dsp:txBody>
      <dsp:txXfrm>
        <a:off x="3149193" y="515721"/>
        <a:ext cx="1931212" cy="1185062"/>
      </dsp:txXfrm>
    </dsp:sp>
    <dsp:sp modelId="{7B6A40C4-D460-4036-83D5-CF7998053A1B}">
      <dsp:nvSpPr>
        <dsp:cNvPr id="0" name=""/>
        <dsp:cNvSpPr/>
      </dsp:nvSpPr>
      <dsp:spPr>
        <a:xfrm>
          <a:off x="3748308" y="1700784"/>
          <a:ext cx="2633472" cy="26334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it-IT" sz="2000" kern="1200" dirty="0" smtClean="0"/>
            <a:t>nuova nascita </a:t>
          </a:r>
          <a:endParaRPr lang="it-IT" sz="2000" kern="1200" dirty="0"/>
        </a:p>
      </dsp:txBody>
      <dsp:txXfrm>
        <a:off x="4553712" y="2381097"/>
        <a:ext cx="1580083" cy="1448409"/>
      </dsp:txXfrm>
    </dsp:sp>
    <dsp:sp modelId="{C221EF13-E1E0-4FB0-82DF-9F978DCED174}">
      <dsp:nvSpPr>
        <dsp:cNvPr id="0" name=""/>
        <dsp:cNvSpPr/>
      </dsp:nvSpPr>
      <dsp:spPr>
        <a:xfrm>
          <a:off x="1847819" y="1700784"/>
          <a:ext cx="2633472" cy="26334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it-IT" sz="2000" kern="1200" dirty="0" smtClean="0"/>
            <a:t>nuovi legami con le persone Divine</a:t>
          </a:r>
          <a:endParaRPr lang="it-IT" sz="2000" kern="1200" dirty="0"/>
        </a:p>
      </dsp:txBody>
      <dsp:txXfrm>
        <a:off x="2095804" y="2381097"/>
        <a:ext cx="1580083" cy="144840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E99825-5D00-4A7D-9682-02EEB93FED6F}" type="datetimeFigureOut">
              <a:rPr lang="it-IT" smtClean="0"/>
              <a:pPr/>
              <a:t>21/02/2015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CE726-C2EA-4FFD-85EF-A3E9D14BDD2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8EC71641-6814-4275-A274-EBD8E9BF969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8EC71641-6814-4275-A274-EBD8E9BF9692}"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F8BF0B-961F-42F5-9C01-97176842B3FD}" type="datetimeFigureOut">
              <a:rPr lang="it-IT" smtClean="0"/>
              <a:pPr/>
              <a:t>21/02/2015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C71641-6814-4275-A274-EBD8E9BF9692}"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Sacramento del Battesimo</a:t>
            </a:r>
            <a:endParaRPr lang="it-IT" dirty="0"/>
          </a:p>
        </p:txBody>
      </p:sp>
      <p:sp>
        <p:nvSpPr>
          <p:cNvPr id="3" name="Sottotitolo 2"/>
          <p:cNvSpPr>
            <a:spLocks noGrp="1"/>
          </p:cNvSpPr>
          <p:nvPr>
            <p:ph type="subTitle" idx="1"/>
          </p:nvPr>
        </p:nvSpPr>
        <p:spPr/>
        <p:txBody>
          <a:bodyPr/>
          <a:lstStyle/>
          <a:p>
            <a:endParaRPr lang="it-IT" dirty="0" smtClean="0"/>
          </a:p>
          <a:p>
            <a:r>
              <a:rPr lang="it-IT" dirty="0" smtClean="0"/>
              <a:t>Catechesi in pillole</a:t>
            </a:r>
          </a:p>
          <a:p>
            <a:r>
              <a:rPr lang="it-IT" i="1" dirty="0" smtClean="0"/>
              <a:t>Domenica 1 febbraio 2015</a:t>
            </a:r>
            <a:endParaRPr lang="it-IT"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1. Istituito da Cristo</a:t>
            </a:r>
            <a:endParaRPr lang="it-IT" dirty="0"/>
          </a:p>
        </p:txBody>
      </p:sp>
      <p:sp>
        <p:nvSpPr>
          <p:cNvPr id="5" name="Segnaposto contenuto 4"/>
          <p:cNvSpPr>
            <a:spLocks noGrp="1"/>
          </p:cNvSpPr>
          <p:nvPr>
            <p:ph idx="1"/>
          </p:nvPr>
        </p:nvSpPr>
        <p:spPr/>
        <p:txBody>
          <a:bodyPr>
            <a:normAutofit fontScale="92500" lnSpcReduction="20000"/>
          </a:bodyPr>
          <a:lstStyle/>
          <a:p>
            <a:pPr algn="just"/>
            <a:r>
              <a:rPr lang="it-IT" b="1" dirty="0" smtClean="0"/>
              <a:t>Effetti: </a:t>
            </a:r>
          </a:p>
          <a:p>
            <a:pPr algn="just">
              <a:buNone/>
            </a:pPr>
            <a:r>
              <a:rPr lang="it-IT" dirty="0" smtClean="0"/>
              <a:t>	- sacramento della fede e della conversione a Cristo, </a:t>
            </a:r>
          </a:p>
          <a:p>
            <a:pPr algn="just">
              <a:buNone/>
            </a:pPr>
            <a:r>
              <a:rPr lang="it-IT" dirty="0" smtClean="0"/>
              <a:t>	- la porta di ingresso nella comunità cristiana</a:t>
            </a:r>
          </a:p>
          <a:p>
            <a:pPr algn="just">
              <a:buNone/>
            </a:pPr>
            <a:endParaRPr lang="it-IT" dirty="0" smtClean="0"/>
          </a:p>
          <a:p>
            <a:pPr algn="just"/>
            <a:r>
              <a:rPr lang="it-IT" b="1" dirty="0" smtClean="0"/>
              <a:t>Fondamenti biblici:</a:t>
            </a:r>
          </a:p>
          <a:p>
            <a:pPr algn="just">
              <a:buNone/>
            </a:pPr>
            <a:r>
              <a:rPr lang="it-IT" dirty="0" smtClean="0"/>
              <a:t>	- i tremila del giorno di Pentecoste, l’eunuco etiope, la famiglia di Cornelio e quella di Lidia (At 2,4; 18,38-39;       10, 47-48; 16,15);</a:t>
            </a:r>
          </a:p>
          <a:p>
            <a:pPr algn="just">
              <a:buNone/>
            </a:pPr>
            <a:r>
              <a:rPr lang="it-IT" dirty="0" smtClean="0"/>
              <a:t>	- La comunità obbedisce alla volontà del Signore: «Andate dunque e ammaestrate tutte le nazioni, battezzandole nel nome del Padre e del Figlio e dello Spirito Santo»            (Mt 28,19). </a:t>
            </a:r>
          </a:p>
          <a:p>
            <a:pPr algn="just"/>
            <a:endParaRPr lang="it-IT" dirty="0" smtClean="0"/>
          </a:p>
          <a:p>
            <a:pPr algn="just">
              <a:buNone/>
            </a:pPr>
            <a:endParaRPr lang="it-IT" dirty="0" smtClean="0"/>
          </a:p>
          <a:p>
            <a:pPr algn="just">
              <a:buNone/>
            </a:pPr>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Morti e risorti con Cristo</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3.Battesimo e Storia della Salvezza</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3. Battesimo e Storia della Salvezza</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3. Battesimo e Storia della Salvezza</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Nuova nascita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L’inserimento in Cristo e nella Chiesa, attuato dallo Spirito Santo, implica un profondo rinnovamento interiore (</a:t>
            </a:r>
            <a:r>
              <a:rPr lang="it-IT" dirty="0" err="1" smtClean="0"/>
              <a:t>cf</a:t>
            </a:r>
            <a:r>
              <a:rPr lang="it-IT" dirty="0" smtClean="0"/>
              <a:t>. </a:t>
            </a:r>
            <a:r>
              <a:rPr lang="it-IT" dirty="0" err="1" smtClean="0"/>
              <a:t>Tt</a:t>
            </a:r>
            <a:r>
              <a:rPr lang="it-IT" dirty="0" smtClean="0"/>
              <a:t> 3,3-7), che è liberazione dal peccato originale e da tutti i peccati personali, soprattutto dono della grazia santificante, in virtù della quale partecipiamo addirittura alla vita divina della Trinità fin da adesso (</a:t>
            </a:r>
            <a:r>
              <a:rPr lang="it-IT" dirty="0" err="1" smtClean="0"/>
              <a:t>cf</a:t>
            </a:r>
            <a:r>
              <a:rPr lang="it-IT" dirty="0" smtClean="0"/>
              <a:t>. 2Pt 1,4 ss.); </a:t>
            </a:r>
          </a:p>
          <a:p>
            <a:pPr algn="just"/>
            <a:r>
              <a:rPr lang="it-IT" dirty="0" smtClean="0"/>
              <a:t>siamo «chiamati figli di Dio, e lo siamo realmente»      1 </a:t>
            </a:r>
            <a:r>
              <a:rPr lang="it-IT" dirty="0" err="1" smtClean="0"/>
              <a:t>Gv</a:t>
            </a:r>
            <a:r>
              <a:rPr lang="it-IT" dirty="0" smtClean="0"/>
              <a:t> 3,1; </a:t>
            </a:r>
          </a:p>
          <a:p>
            <a:pPr algn="just"/>
            <a:r>
              <a:rPr lang="it-IT" dirty="0" smtClean="0"/>
              <a:t>diventiamo eredi dei beni eterni, dal momento che, «se siamo figli, siamo anche eredi» </a:t>
            </a:r>
            <a:r>
              <a:rPr lang="it-IT" dirty="0" err="1" smtClean="0"/>
              <a:t>Rm</a:t>
            </a:r>
            <a:r>
              <a:rPr lang="it-IT" dirty="0" smtClean="0"/>
              <a:t> 8,17.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Nuova nascita</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Necessità del battesimo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Il battesimo è necessario alla salvezza: «In verità, in verità ti dico, se uno non nasce da acqua e da Spirito, non può entrare nel regno di Dio» (</a:t>
            </a:r>
            <a:r>
              <a:rPr lang="it-IT" dirty="0" err="1" smtClean="0"/>
              <a:t>Gv</a:t>
            </a:r>
            <a:r>
              <a:rPr lang="it-IT" dirty="0" smtClean="0"/>
              <a:t> 3,5) non va rifiutato colpevolmente. </a:t>
            </a:r>
          </a:p>
          <a:p>
            <a:pPr algn="just"/>
            <a:r>
              <a:rPr lang="it-IT" dirty="0" smtClean="0"/>
              <a:t>Per quanto riguarda coloro che non hanno avuto la grazia di conoscere il vangelo, se vivono secondo i giusti dettami della propria coscienza, anche a loro è donata da Dio in Cristo la possibilità di raggiungere la salvezza in una forma di battesimo, che possiamo qualificare come battesimo di desiderio, sia pure inconsapevole.</a:t>
            </a:r>
          </a:p>
          <a:p>
            <a:pPr algn="just"/>
            <a:r>
              <a:rPr lang="it-IT" dirty="0" smtClean="0"/>
              <a:t>Battesimo di sangue, che lo assimila al Signore crocifisso e risorto e lo introduce nella gloria.</a:t>
            </a:r>
          </a:p>
          <a:p>
            <a:pPr algn="just"/>
            <a:r>
              <a:rPr lang="it-IT" dirty="0" smtClean="0"/>
              <a:t>Riguardo ai bambini che muoiono prima di arrivare all’uso di ragione senza essere battezzati, la Chiesa, sicura com’è che Dio vuole la salvezza di tutti e che Cristo è morto per tutti (</a:t>
            </a:r>
            <a:r>
              <a:rPr lang="it-IT" dirty="0" err="1" smtClean="0"/>
              <a:t>cf</a:t>
            </a:r>
            <a:r>
              <a:rPr lang="it-IT" dirty="0" smtClean="0"/>
              <a:t>. 1 </a:t>
            </a:r>
            <a:r>
              <a:rPr lang="it-IT" dirty="0" err="1" smtClean="0"/>
              <a:t>Tm</a:t>
            </a:r>
            <a:r>
              <a:rPr lang="it-IT" dirty="0" smtClean="0"/>
              <a:t> 2,4-6). </a:t>
            </a:r>
          </a:p>
          <a:p>
            <a:pPr algn="just"/>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573</Words>
  <Application>Microsoft Office PowerPoint</Application>
  <PresentationFormat>Presentazione su schermo (4:3)</PresentationFormat>
  <Paragraphs>47</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Equinozio</vt:lpstr>
      <vt:lpstr>Il Sacramento del Battesimo</vt:lpstr>
      <vt:lpstr>1. Istituito da Cristo</vt:lpstr>
      <vt:lpstr>2. Morti e risorti con Cristo</vt:lpstr>
      <vt:lpstr>3.Battesimo e Storia della Salvezza</vt:lpstr>
      <vt:lpstr>3. Battesimo e Storia della Salvezza</vt:lpstr>
      <vt:lpstr>3. Battesimo e Storia della Salvezza</vt:lpstr>
      <vt:lpstr>4. Nuova nascita</vt:lpstr>
      <vt:lpstr>4. Nuova nascita</vt:lpstr>
      <vt:lpstr>5. Necessità del battesimo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Sacramento del Battesimo</dc:title>
  <dc:creator>Lorenzo</dc:creator>
  <cp:lastModifiedBy>Marco</cp:lastModifiedBy>
  <cp:revision>22</cp:revision>
  <dcterms:created xsi:type="dcterms:W3CDTF">2015-01-31T07:31:30Z</dcterms:created>
  <dcterms:modified xsi:type="dcterms:W3CDTF">2015-02-21T10:26:12Z</dcterms:modified>
</cp:coreProperties>
</file>